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F87"/>
    <a:srgbClr val="5AC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328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Visage humain, personne, sourire, habits&#10;&#10;Le contenu généré par l’IA peut être incorrect.">
            <a:extLst>
              <a:ext uri="{FF2B5EF4-FFF2-40B4-BE49-F238E27FC236}">
                <a16:creationId xmlns:a16="http://schemas.microsoft.com/office/drawing/2014/main" id="{D86F108D-ADAB-3C4A-686E-BEF2C739E8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689100"/>
            <a:ext cx="7553325" cy="75723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AC6DF5-881D-D6A3-0174-96AFB57272BE}"/>
              </a:ext>
            </a:extLst>
          </p:cNvPr>
          <p:cNvSpPr/>
          <p:nvPr userDrawn="1"/>
        </p:nvSpPr>
        <p:spPr>
          <a:xfrm>
            <a:off x="-3175" y="1671320"/>
            <a:ext cx="7556500" cy="784314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object 88"/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113" name="object 92">
            <a:extLst>
              <a:ext uri="{FF2B5EF4-FFF2-40B4-BE49-F238E27FC236}">
                <a16:creationId xmlns:a16="http://schemas.microsoft.com/office/drawing/2014/main" id="{BA77E4BE-B080-DFEB-E920-B3E2076C8B19}"/>
              </a:ext>
            </a:extLst>
          </p:cNvPr>
          <p:cNvSpPr txBox="1"/>
          <p:nvPr/>
        </p:nvSpPr>
        <p:spPr>
          <a:xfrm>
            <a:off x="560119" y="269065"/>
            <a:ext cx="474931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spc="-1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spc="-1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spc="-1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114" name="bg object 17">
            <a:extLst>
              <a:ext uri="{FF2B5EF4-FFF2-40B4-BE49-F238E27FC236}">
                <a16:creationId xmlns:a16="http://schemas.microsoft.com/office/drawing/2014/main" id="{FCA1BBAF-F17A-C977-BB9F-69691C6E19CC}"/>
              </a:ext>
            </a:extLst>
          </p:cNvPr>
          <p:cNvSpPr/>
          <p:nvPr/>
        </p:nvSpPr>
        <p:spPr>
          <a:xfrm>
            <a:off x="-17779" y="1686751"/>
            <a:ext cx="7574279" cy="2143287"/>
          </a:xfrm>
          <a:custGeom>
            <a:avLst/>
            <a:gdLst/>
            <a:ahLst/>
            <a:cxnLst/>
            <a:rect l="l" t="t" r="r" b="b"/>
            <a:pathLst>
              <a:path w="7560309" h="2118360">
                <a:moveTo>
                  <a:pt x="7560005" y="0"/>
                </a:moveTo>
                <a:lnTo>
                  <a:pt x="0" y="0"/>
                </a:lnTo>
                <a:lnTo>
                  <a:pt x="0" y="2118359"/>
                </a:lnTo>
                <a:lnTo>
                  <a:pt x="7560005" y="2118359"/>
                </a:lnTo>
                <a:lnTo>
                  <a:pt x="7560005" y="0"/>
                </a:lnTo>
                <a:close/>
              </a:path>
            </a:pathLst>
          </a:custGeom>
          <a:solidFill>
            <a:srgbClr val="B046FB">
              <a:alpha val="75000"/>
            </a:srgbClr>
          </a:solidFill>
        </p:spPr>
        <p:txBody>
          <a:bodyPr wrap="square" lIns="0" tIns="0" rIns="0" bIns="0" rtlCol="0"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bg object 18">
            <a:extLst>
              <a:ext uri="{FF2B5EF4-FFF2-40B4-BE49-F238E27FC236}">
                <a16:creationId xmlns:a16="http://schemas.microsoft.com/office/drawing/2014/main" id="{63861548-ECA5-E375-4230-CAD6A716A03C}"/>
              </a:ext>
            </a:extLst>
          </p:cNvPr>
          <p:cNvSpPr/>
          <p:nvPr/>
        </p:nvSpPr>
        <p:spPr>
          <a:xfrm>
            <a:off x="-17780" y="4405404"/>
            <a:ext cx="7574280" cy="2286635"/>
          </a:xfrm>
          <a:custGeom>
            <a:avLst/>
            <a:gdLst/>
            <a:ahLst/>
            <a:cxnLst/>
            <a:rect l="l" t="t" r="r" b="b"/>
            <a:pathLst>
              <a:path w="7557134" h="2286635">
                <a:moveTo>
                  <a:pt x="7556830" y="0"/>
                </a:moveTo>
                <a:lnTo>
                  <a:pt x="0" y="0"/>
                </a:lnTo>
                <a:lnTo>
                  <a:pt x="0" y="2286368"/>
                </a:lnTo>
                <a:lnTo>
                  <a:pt x="7556830" y="2286368"/>
                </a:lnTo>
                <a:lnTo>
                  <a:pt x="7556830" y="0"/>
                </a:lnTo>
                <a:close/>
              </a:path>
            </a:pathLst>
          </a:custGeom>
          <a:solidFill>
            <a:srgbClr val="49C8FF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bg object 19">
            <a:extLst>
              <a:ext uri="{FF2B5EF4-FFF2-40B4-BE49-F238E27FC236}">
                <a16:creationId xmlns:a16="http://schemas.microsoft.com/office/drawing/2014/main" id="{785DC046-1BE6-F775-9078-BC81B6369D66}"/>
              </a:ext>
            </a:extLst>
          </p:cNvPr>
          <p:cNvSpPr/>
          <p:nvPr/>
        </p:nvSpPr>
        <p:spPr>
          <a:xfrm>
            <a:off x="-22745" y="7353011"/>
            <a:ext cx="7579245" cy="1906548"/>
          </a:xfrm>
          <a:custGeom>
            <a:avLst/>
            <a:gdLst/>
            <a:ahLst/>
            <a:cxnLst/>
            <a:rect l="l" t="t" r="r" b="b"/>
            <a:pathLst>
              <a:path w="7560309" h="1840229">
                <a:moveTo>
                  <a:pt x="7560005" y="0"/>
                </a:moveTo>
                <a:lnTo>
                  <a:pt x="0" y="0"/>
                </a:lnTo>
                <a:lnTo>
                  <a:pt x="0" y="1839709"/>
                </a:lnTo>
                <a:lnTo>
                  <a:pt x="7560005" y="1839709"/>
                </a:lnTo>
                <a:lnTo>
                  <a:pt x="7560005" y="0"/>
                </a:lnTo>
                <a:close/>
              </a:path>
            </a:pathLst>
          </a:custGeom>
          <a:solidFill>
            <a:srgbClr val="D57A9F">
              <a:alpha val="75000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bg object 27">
            <a:extLst>
              <a:ext uri="{FF2B5EF4-FFF2-40B4-BE49-F238E27FC236}">
                <a16:creationId xmlns:a16="http://schemas.microsoft.com/office/drawing/2014/main" id="{844118A4-EC64-D315-3926-AFC54EA36C0F}"/>
              </a:ext>
            </a:extLst>
          </p:cNvPr>
          <p:cNvSpPr/>
          <p:nvPr/>
        </p:nvSpPr>
        <p:spPr>
          <a:xfrm>
            <a:off x="4815252" y="7822333"/>
            <a:ext cx="2529840" cy="1285240"/>
          </a:xfrm>
          <a:custGeom>
            <a:avLst/>
            <a:gdLst/>
            <a:ahLst/>
            <a:cxnLst/>
            <a:rect l="l" t="t" r="r" b="b"/>
            <a:pathLst>
              <a:path w="2529840" h="1285240">
                <a:moveTo>
                  <a:pt x="1886839" y="0"/>
                </a:moveTo>
                <a:lnTo>
                  <a:pt x="642556" y="0"/>
                </a:lnTo>
                <a:lnTo>
                  <a:pt x="594601" y="1762"/>
                </a:lnTo>
                <a:lnTo>
                  <a:pt x="547603" y="6966"/>
                </a:lnTo>
                <a:lnTo>
                  <a:pt x="501687" y="15489"/>
                </a:lnTo>
                <a:lnTo>
                  <a:pt x="456976" y="27205"/>
                </a:lnTo>
                <a:lnTo>
                  <a:pt x="413596" y="41990"/>
                </a:lnTo>
                <a:lnTo>
                  <a:pt x="371670" y="59720"/>
                </a:lnTo>
                <a:lnTo>
                  <a:pt x="331322" y="80271"/>
                </a:lnTo>
                <a:lnTo>
                  <a:pt x="292676" y="103519"/>
                </a:lnTo>
                <a:lnTo>
                  <a:pt x="255858" y="129339"/>
                </a:lnTo>
                <a:lnTo>
                  <a:pt x="220991" y="157607"/>
                </a:lnTo>
                <a:lnTo>
                  <a:pt x="188199" y="188199"/>
                </a:lnTo>
                <a:lnTo>
                  <a:pt x="157607" y="220991"/>
                </a:lnTo>
                <a:lnTo>
                  <a:pt x="129339" y="255858"/>
                </a:lnTo>
                <a:lnTo>
                  <a:pt x="103519" y="292676"/>
                </a:lnTo>
                <a:lnTo>
                  <a:pt x="80271" y="331322"/>
                </a:lnTo>
                <a:lnTo>
                  <a:pt x="59720" y="371670"/>
                </a:lnTo>
                <a:lnTo>
                  <a:pt x="41990" y="413596"/>
                </a:lnTo>
                <a:lnTo>
                  <a:pt x="27205" y="456976"/>
                </a:lnTo>
                <a:lnTo>
                  <a:pt x="15489" y="501687"/>
                </a:lnTo>
                <a:lnTo>
                  <a:pt x="6966" y="547603"/>
                </a:lnTo>
                <a:lnTo>
                  <a:pt x="1762" y="594601"/>
                </a:lnTo>
                <a:lnTo>
                  <a:pt x="0" y="642556"/>
                </a:lnTo>
                <a:lnTo>
                  <a:pt x="1762" y="690511"/>
                </a:lnTo>
                <a:lnTo>
                  <a:pt x="6966" y="737509"/>
                </a:lnTo>
                <a:lnTo>
                  <a:pt x="15489" y="783425"/>
                </a:lnTo>
                <a:lnTo>
                  <a:pt x="27205" y="828136"/>
                </a:lnTo>
                <a:lnTo>
                  <a:pt x="41990" y="871516"/>
                </a:lnTo>
                <a:lnTo>
                  <a:pt x="59720" y="913442"/>
                </a:lnTo>
                <a:lnTo>
                  <a:pt x="80271" y="953790"/>
                </a:lnTo>
                <a:lnTo>
                  <a:pt x="103519" y="992436"/>
                </a:lnTo>
                <a:lnTo>
                  <a:pt x="129339" y="1029254"/>
                </a:lnTo>
                <a:lnTo>
                  <a:pt x="157607" y="1064121"/>
                </a:lnTo>
                <a:lnTo>
                  <a:pt x="188199" y="1096913"/>
                </a:lnTo>
                <a:lnTo>
                  <a:pt x="220991" y="1127505"/>
                </a:lnTo>
                <a:lnTo>
                  <a:pt x="255858" y="1155773"/>
                </a:lnTo>
                <a:lnTo>
                  <a:pt x="292676" y="1181593"/>
                </a:lnTo>
                <a:lnTo>
                  <a:pt x="331322" y="1204841"/>
                </a:lnTo>
                <a:lnTo>
                  <a:pt x="371670" y="1225392"/>
                </a:lnTo>
                <a:lnTo>
                  <a:pt x="413596" y="1243122"/>
                </a:lnTo>
                <a:lnTo>
                  <a:pt x="456976" y="1257907"/>
                </a:lnTo>
                <a:lnTo>
                  <a:pt x="501687" y="1269623"/>
                </a:lnTo>
                <a:lnTo>
                  <a:pt x="547603" y="1278146"/>
                </a:lnTo>
                <a:lnTo>
                  <a:pt x="594601" y="1283350"/>
                </a:lnTo>
                <a:lnTo>
                  <a:pt x="642556" y="1285113"/>
                </a:lnTo>
                <a:lnTo>
                  <a:pt x="1886839" y="1285113"/>
                </a:lnTo>
                <a:lnTo>
                  <a:pt x="1934794" y="1283350"/>
                </a:lnTo>
                <a:lnTo>
                  <a:pt x="1981792" y="1278146"/>
                </a:lnTo>
                <a:lnTo>
                  <a:pt x="2027708" y="1269623"/>
                </a:lnTo>
                <a:lnTo>
                  <a:pt x="2072419" y="1257907"/>
                </a:lnTo>
                <a:lnTo>
                  <a:pt x="2115800" y="1243122"/>
                </a:lnTo>
                <a:lnTo>
                  <a:pt x="2157727" y="1225392"/>
                </a:lnTo>
                <a:lnTo>
                  <a:pt x="2198076" y="1204841"/>
                </a:lnTo>
                <a:lnTo>
                  <a:pt x="2236722" y="1181593"/>
                </a:lnTo>
                <a:lnTo>
                  <a:pt x="2273541" y="1155773"/>
                </a:lnTo>
                <a:lnTo>
                  <a:pt x="2308409" y="1127505"/>
                </a:lnTo>
                <a:lnTo>
                  <a:pt x="2341202" y="1096913"/>
                </a:lnTo>
                <a:lnTo>
                  <a:pt x="2371795" y="1064121"/>
                </a:lnTo>
                <a:lnTo>
                  <a:pt x="2400064" y="1029254"/>
                </a:lnTo>
                <a:lnTo>
                  <a:pt x="2425885" y="992436"/>
                </a:lnTo>
                <a:lnTo>
                  <a:pt x="2449133" y="953790"/>
                </a:lnTo>
                <a:lnTo>
                  <a:pt x="2469685" y="913442"/>
                </a:lnTo>
                <a:lnTo>
                  <a:pt x="2487416" y="871516"/>
                </a:lnTo>
                <a:lnTo>
                  <a:pt x="2502202" y="828136"/>
                </a:lnTo>
                <a:lnTo>
                  <a:pt x="2513918" y="783425"/>
                </a:lnTo>
                <a:lnTo>
                  <a:pt x="2522440" y="737509"/>
                </a:lnTo>
                <a:lnTo>
                  <a:pt x="2527645" y="690511"/>
                </a:lnTo>
                <a:lnTo>
                  <a:pt x="2529408" y="642556"/>
                </a:lnTo>
                <a:lnTo>
                  <a:pt x="2527645" y="594601"/>
                </a:lnTo>
                <a:lnTo>
                  <a:pt x="2522440" y="547603"/>
                </a:lnTo>
                <a:lnTo>
                  <a:pt x="2513918" y="501687"/>
                </a:lnTo>
                <a:lnTo>
                  <a:pt x="2502202" y="456976"/>
                </a:lnTo>
                <a:lnTo>
                  <a:pt x="2487416" y="413596"/>
                </a:lnTo>
                <a:lnTo>
                  <a:pt x="2469685" y="371670"/>
                </a:lnTo>
                <a:lnTo>
                  <a:pt x="2449133" y="331322"/>
                </a:lnTo>
                <a:lnTo>
                  <a:pt x="2425885" y="292676"/>
                </a:lnTo>
                <a:lnTo>
                  <a:pt x="2400064" y="255858"/>
                </a:lnTo>
                <a:lnTo>
                  <a:pt x="2371795" y="220991"/>
                </a:lnTo>
                <a:lnTo>
                  <a:pt x="2341202" y="188199"/>
                </a:lnTo>
                <a:lnTo>
                  <a:pt x="2308409" y="157607"/>
                </a:lnTo>
                <a:lnTo>
                  <a:pt x="2273541" y="129339"/>
                </a:lnTo>
                <a:lnTo>
                  <a:pt x="2236722" y="103519"/>
                </a:lnTo>
                <a:lnTo>
                  <a:pt x="2198076" y="80271"/>
                </a:lnTo>
                <a:lnTo>
                  <a:pt x="2157727" y="59720"/>
                </a:lnTo>
                <a:lnTo>
                  <a:pt x="2115800" y="41990"/>
                </a:lnTo>
                <a:lnTo>
                  <a:pt x="2072419" y="27205"/>
                </a:lnTo>
                <a:lnTo>
                  <a:pt x="2027708" y="15489"/>
                </a:lnTo>
                <a:lnTo>
                  <a:pt x="1981792" y="6966"/>
                </a:lnTo>
                <a:lnTo>
                  <a:pt x="1934794" y="1762"/>
                </a:lnTo>
                <a:lnTo>
                  <a:pt x="1886839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4E7973AB-A70C-A727-D0FB-252FEE860B70}"/>
              </a:ext>
            </a:extLst>
          </p:cNvPr>
          <p:cNvSpPr txBox="1"/>
          <p:nvPr/>
        </p:nvSpPr>
        <p:spPr>
          <a:xfrm>
            <a:off x="145753" y="1509838"/>
            <a:ext cx="6738917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lang="fr-FR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: afficher le contenu projeté, paramétrer ses périphériques visioconférence, annoter en surcouche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ZoneTexte 244">
            <a:extLst>
              <a:ext uri="{FF2B5EF4-FFF2-40B4-BE49-F238E27FC236}">
                <a16:creationId xmlns:a16="http://schemas.microsoft.com/office/drawing/2014/main" id="{07A2A488-D3BB-C981-2341-8E600AD257B6}"/>
              </a:ext>
            </a:extLst>
          </p:cNvPr>
          <p:cNvSpPr txBox="1"/>
          <p:nvPr/>
        </p:nvSpPr>
        <p:spPr>
          <a:xfrm>
            <a:off x="-172037" y="801113"/>
            <a:ext cx="75742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9720" algn="ctr">
              <a:lnSpc>
                <a:spcPct val="100000"/>
              </a:lnSpc>
              <a:spcBef>
                <a:spcPts val="100"/>
              </a:spcBef>
            </a:pPr>
            <a:r>
              <a:rPr lang="fr-FR" sz="1900" b="1" dirty="0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Utiliser l’écran interactif pendant une projection en USB-C</a:t>
            </a:r>
            <a:endParaRPr lang="fr-FR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Rectangle : avec coins arrondis en haut 251">
            <a:extLst>
              <a:ext uri="{FF2B5EF4-FFF2-40B4-BE49-F238E27FC236}">
                <a16:creationId xmlns:a16="http://schemas.microsoft.com/office/drawing/2014/main" id="{F659C5BE-56F4-9C28-D4FA-797EE1E008A7}"/>
              </a:ext>
            </a:extLst>
          </p:cNvPr>
          <p:cNvSpPr/>
          <p:nvPr/>
        </p:nvSpPr>
        <p:spPr>
          <a:xfrm rot="5400000">
            <a:off x="2576107" y="-482122"/>
            <a:ext cx="1563898" cy="6761602"/>
          </a:xfrm>
          <a:prstGeom prst="round2SameRect">
            <a:avLst>
              <a:gd name="adj1" fmla="val 4474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object 106">
            <a:extLst>
              <a:ext uri="{FF2B5EF4-FFF2-40B4-BE49-F238E27FC236}">
                <a16:creationId xmlns:a16="http://schemas.microsoft.com/office/drawing/2014/main" id="{B8B04AA2-E8A4-AC90-3DFD-632C6CFB84F8}"/>
              </a:ext>
            </a:extLst>
          </p:cNvPr>
          <p:cNvSpPr txBox="1"/>
          <p:nvPr/>
        </p:nvSpPr>
        <p:spPr>
          <a:xfrm>
            <a:off x="542340" y="1779088"/>
            <a:ext cx="522375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Projeter son ordinateur sur l’écran interactif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8B5D778B-83B2-1D43-8D73-66C52E5A5E30}"/>
              </a:ext>
            </a:extLst>
          </p:cNvPr>
          <p:cNvGrpSpPr/>
          <p:nvPr/>
        </p:nvGrpSpPr>
        <p:grpSpPr>
          <a:xfrm>
            <a:off x="179071" y="1592669"/>
            <a:ext cx="290091" cy="474489"/>
            <a:chOff x="187818" y="1384300"/>
            <a:chExt cx="290091" cy="474489"/>
          </a:xfrm>
        </p:grpSpPr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48260144-F6A0-C2DF-30FC-4B03E7BAE482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object 106">
              <a:extLst>
                <a:ext uri="{FF2B5EF4-FFF2-40B4-BE49-F238E27FC236}">
                  <a16:creationId xmlns:a16="http://schemas.microsoft.com/office/drawing/2014/main" id="{EFE6C330-4151-6117-BB1D-61DCCD645FEB}"/>
                </a:ext>
              </a:extLst>
            </p:cNvPr>
            <p:cNvSpPr txBox="1"/>
            <p:nvPr/>
          </p:nvSpPr>
          <p:spPr>
            <a:xfrm>
              <a:off x="187818" y="1384300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0" name="object 2">
            <a:extLst>
              <a:ext uri="{FF2B5EF4-FFF2-40B4-BE49-F238E27FC236}">
                <a16:creationId xmlns:a16="http://schemas.microsoft.com/office/drawing/2014/main" id="{2D3D053C-AD6A-4E96-6AC3-F012E774E8C0}"/>
              </a:ext>
            </a:extLst>
          </p:cNvPr>
          <p:cNvSpPr txBox="1"/>
          <p:nvPr/>
        </p:nvSpPr>
        <p:spPr>
          <a:xfrm>
            <a:off x="266537" y="2175438"/>
            <a:ext cx="157038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Branchez en USB-C votre ordinateur à l’écran interactif et affichez l’ordinateur sur l’écran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bject 3">
            <a:extLst>
              <a:ext uri="{FF2B5EF4-FFF2-40B4-BE49-F238E27FC236}">
                <a16:creationId xmlns:a16="http://schemas.microsoft.com/office/drawing/2014/main" id="{181F7CDE-6F4D-548A-08B1-E4D5C4A696BC}"/>
              </a:ext>
            </a:extLst>
          </p:cNvPr>
          <p:cNvSpPr txBox="1"/>
          <p:nvPr/>
        </p:nvSpPr>
        <p:spPr>
          <a:xfrm>
            <a:off x="2299649" y="2172211"/>
            <a:ext cx="198823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Cliquez sur la touche HDMI de la télécommande pour afficher la projection (ou changez la source via l’écran interactif)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5" name="Groupe 264">
            <a:extLst>
              <a:ext uri="{FF2B5EF4-FFF2-40B4-BE49-F238E27FC236}">
                <a16:creationId xmlns:a16="http://schemas.microsoft.com/office/drawing/2014/main" id="{1BD469A0-AFDE-BA51-9017-25C1E62CD9E0}"/>
              </a:ext>
            </a:extLst>
          </p:cNvPr>
          <p:cNvGrpSpPr/>
          <p:nvPr/>
        </p:nvGrpSpPr>
        <p:grpSpPr>
          <a:xfrm>
            <a:off x="179071" y="4299533"/>
            <a:ext cx="290091" cy="474489"/>
            <a:chOff x="187818" y="1367133"/>
            <a:chExt cx="290091" cy="474489"/>
          </a:xfrm>
        </p:grpSpPr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5D8653-C94C-0D70-CF16-804E6EC21AE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7" name="object 106">
              <a:extLst>
                <a:ext uri="{FF2B5EF4-FFF2-40B4-BE49-F238E27FC236}">
                  <a16:creationId xmlns:a16="http://schemas.microsoft.com/office/drawing/2014/main" id="{62254B0D-D77C-DCDD-A777-8D9C87183367}"/>
                </a:ext>
              </a:extLst>
            </p:cNvPr>
            <p:cNvSpPr txBox="1"/>
            <p:nvPr/>
          </p:nvSpPr>
          <p:spPr>
            <a:xfrm>
              <a:off x="187818" y="1367133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8" name="Rectangle : avec coins arrondis en haut 267">
            <a:extLst>
              <a:ext uri="{FF2B5EF4-FFF2-40B4-BE49-F238E27FC236}">
                <a16:creationId xmlns:a16="http://schemas.microsoft.com/office/drawing/2014/main" id="{D3FB5703-33C5-3EEA-8C15-90D47ED78C70}"/>
              </a:ext>
            </a:extLst>
          </p:cNvPr>
          <p:cNvSpPr/>
          <p:nvPr/>
        </p:nvSpPr>
        <p:spPr>
          <a:xfrm rot="5400000">
            <a:off x="1329402" y="3447245"/>
            <a:ext cx="1764722" cy="4469016"/>
          </a:xfrm>
          <a:prstGeom prst="round2SameRect">
            <a:avLst>
              <a:gd name="adj1" fmla="val 4474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bg object 25">
            <a:extLst>
              <a:ext uri="{FF2B5EF4-FFF2-40B4-BE49-F238E27FC236}">
                <a16:creationId xmlns:a16="http://schemas.microsoft.com/office/drawing/2014/main" id="{A734C8E0-1F48-C110-6EF3-310BD4AD25F3}"/>
              </a:ext>
            </a:extLst>
          </p:cNvPr>
          <p:cNvSpPr/>
          <p:nvPr/>
        </p:nvSpPr>
        <p:spPr>
          <a:xfrm>
            <a:off x="4815253" y="4829621"/>
            <a:ext cx="2529840" cy="1738630"/>
          </a:xfrm>
          <a:custGeom>
            <a:avLst/>
            <a:gdLst/>
            <a:ahLst/>
            <a:cxnLst/>
            <a:rect l="l" t="t" r="r" b="b"/>
            <a:pathLst>
              <a:path w="2529840" h="1738629">
                <a:moveTo>
                  <a:pt x="1660220" y="0"/>
                </a:moveTo>
                <a:lnTo>
                  <a:pt x="869175" y="0"/>
                </a:lnTo>
                <a:lnTo>
                  <a:pt x="821485" y="1286"/>
                </a:lnTo>
                <a:lnTo>
                  <a:pt x="774468" y="5100"/>
                </a:lnTo>
                <a:lnTo>
                  <a:pt x="728189" y="11375"/>
                </a:lnTo>
                <a:lnTo>
                  <a:pt x="682716" y="20047"/>
                </a:lnTo>
                <a:lnTo>
                  <a:pt x="638113" y="31047"/>
                </a:lnTo>
                <a:lnTo>
                  <a:pt x="594447" y="44310"/>
                </a:lnTo>
                <a:lnTo>
                  <a:pt x="551785" y="59770"/>
                </a:lnTo>
                <a:lnTo>
                  <a:pt x="510193" y="77361"/>
                </a:lnTo>
                <a:lnTo>
                  <a:pt x="469738" y="97015"/>
                </a:lnTo>
                <a:lnTo>
                  <a:pt x="430484" y="118667"/>
                </a:lnTo>
                <a:lnTo>
                  <a:pt x="392500" y="142250"/>
                </a:lnTo>
                <a:lnTo>
                  <a:pt x="355850" y="167699"/>
                </a:lnTo>
                <a:lnTo>
                  <a:pt x="320602" y="194947"/>
                </a:lnTo>
                <a:lnTo>
                  <a:pt x="286821" y="223927"/>
                </a:lnTo>
                <a:lnTo>
                  <a:pt x="254574" y="254574"/>
                </a:lnTo>
                <a:lnTo>
                  <a:pt x="223927" y="286821"/>
                </a:lnTo>
                <a:lnTo>
                  <a:pt x="194947" y="320602"/>
                </a:lnTo>
                <a:lnTo>
                  <a:pt x="167699" y="355850"/>
                </a:lnTo>
                <a:lnTo>
                  <a:pt x="142250" y="392500"/>
                </a:lnTo>
                <a:lnTo>
                  <a:pt x="118667" y="430484"/>
                </a:lnTo>
                <a:lnTo>
                  <a:pt x="97015" y="469738"/>
                </a:lnTo>
                <a:lnTo>
                  <a:pt x="77361" y="510193"/>
                </a:lnTo>
                <a:lnTo>
                  <a:pt x="59770" y="551785"/>
                </a:lnTo>
                <a:lnTo>
                  <a:pt x="44310" y="594447"/>
                </a:lnTo>
                <a:lnTo>
                  <a:pt x="31047" y="638113"/>
                </a:lnTo>
                <a:lnTo>
                  <a:pt x="20047" y="682716"/>
                </a:lnTo>
                <a:lnTo>
                  <a:pt x="11375" y="728189"/>
                </a:lnTo>
                <a:lnTo>
                  <a:pt x="5100" y="774468"/>
                </a:lnTo>
                <a:lnTo>
                  <a:pt x="1286" y="821485"/>
                </a:lnTo>
                <a:lnTo>
                  <a:pt x="0" y="869175"/>
                </a:lnTo>
                <a:lnTo>
                  <a:pt x="1286" y="916865"/>
                </a:lnTo>
                <a:lnTo>
                  <a:pt x="5100" y="963884"/>
                </a:lnTo>
                <a:lnTo>
                  <a:pt x="11375" y="1010164"/>
                </a:lnTo>
                <a:lnTo>
                  <a:pt x="20047" y="1055638"/>
                </a:lnTo>
                <a:lnTo>
                  <a:pt x="31047" y="1100242"/>
                </a:lnTo>
                <a:lnTo>
                  <a:pt x="44310" y="1143909"/>
                </a:lnTo>
                <a:lnTo>
                  <a:pt x="59770" y="1186571"/>
                </a:lnTo>
                <a:lnTo>
                  <a:pt x="77361" y="1228164"/>
                </a:lnTo>
                <a:lnTo>
                  <a:pt x="97015" y="1268620"/>
                </a:lnTo>
                <a:lnTo>
                  <a:pt x="118667" y="1307874"/>
                </a:lnTo>
                <a:lnTo>
                  <a:pt x="142250" y="1345859"/>
                </a:lnTo>
                <a:lnTo>
                  <a:pt x="167699" y="1382509"/>
                </a:lnTo>
                <a:lnTo>
                  <a:pt x="194947" y="1417758"/>
                </a:lnTo>
                <a:lnTo>
                  <a:pt x="223927" y="1451539"/>
                </a:lnTo>
                <a:lnTo>
                  <a:pt x="254574" y="1483787"/>
                </a:lnTo>
                <a:lnTo>
                  <a:pt x="286821" y="1514434"/>
                </a:lnTo>
                <a:lnTo>
                  <a:pt x="320602" y="1543414"/>
                </a:lnTo>
                <a:lnTo>
                  <a:pt x="355850" y="1570662"/>
                </a:lnTo>
                <a:lnTo>
                  <a:pt x="392500" y="1596111"/>
                </a:lnTo>
                <a:lnTo>
                  <a:pt x="430484" y="1619695"/>
                </a:lnTo>
                <a:lnTo>
                  <a:pt x="469738" y="1641347"/>
                </a:lnTo>
                <a:lnTo>
                  <a:pt x="510193" y="1661002"/>
                </a:lnTo>
                <a:lnTo>
                  <a:pt x="551785" y="1678592"/>
                </a:lnTo>
                <a:lnTo>
                  <a:pt x="594447" y="1694052"/>
                </a:lnTo>
                <a:lnTo>
                  <a:pt x="638113" y="1707315"/>
                </a:lnTo>
                <a:lnTo>
                  <a:pt x="682716" y="1718316"/>
                </a:lnTo>
                <a:lnTo>
                  <a:pt x="728189" y="1726987"/>
                </a:lnTo>
                <a:lnTo>
                  <a:pt x="774468" y="1733263"/>
                </a:lnTo>
                <a:lnTo>
                  <a:pt x="821485" y="1737077"/>
                </a:lnTo>
                <a:lnTo>
                  <a:pt x="869175" y="1738363"/>
                </a:lnTo>
                <a:lnTo>
                  <a:pt x="1660220" y="1738363"/>
                </a:lnTo>
                <a:lnTo>
                  <a:pt x="1707909" y="1737077"/>
                </a:lnTo>
                <a:lnTo>
                  <a:pt x="1754926" y="1733263"/>
                </a:lnTo>
                <a:lnTo>
                  <a:pt x="1801205" y="1726987"/>
                </a:lnTo>
                <a:lnTo>
                  <a:pt x="1846679" y="1718316"/>
                </a:lnTo>
                <a:lnTo>
                  <a:pt x="1891282" y="1707315"/>
                </a:lnTo>
                <a:lnTo>
                  <a:pt x="1934947" y="1694052"/>
                </a:lnTo>
                <a:lnTo>
                  <a:pt x="1977609" y="1678592"/>
                </a:lnTo>
                <a:lnTo>
                  <a:pt x="2019201" y="1661002"/>
                </a:lnTo>
                <a:lnTo>
                  <a:pt x="2059657" y="1641347"/>
                </a:lnTo>
                <a:lnTo>
                  <a:pt x="2098910" y="1619695"/>
                </a:lnTo>
                <a:lnTo>
                  <a:pt x="2136895" y="1596111"/>
                </a:lnTo>
                <a:lnTo>
                  <a:pt x="2173544" y="1570662"/>
                </a:lnTo>
                <a:lnTo>
                  <a:pt x="2208793" y="1543414"/>
                </a:lnTo>
                <a:lnTo>
                  <a:pt x="2242573" y="1514434"/>
                </a:lnTo>
                <a:lnTo>
                  <a:pt x="2274820" y="1483787"/>
                </a:lnTo>
                <a:lnTo>
                  <a:pt x="2305467" y="1451539"/>
                </a:lnTo>
                <a:lnTo>
                  <a:pt x="2334448" y="1417758"/>
                </a:lnTo>
                <a:lnTo>
                  <a:pt x="2361695" y="1382509"/>
                </a:lnTo>
                <a:lnTo>
                  <a:pt x="2387144" y="1345859"/>
                </a:lnTo>
                <a:lnTo>
                  <a:pt x="2410728" y="1307874"/>
                </a:lnTo>
                <a:lnTo>
                  <a:pt x="2432380" y="1268620"/>
                </a:lnTo>
                <a:lnTo>
                  <a:pt x="2452034" y="1228164"/>
                </a:lnTo>
                <a:lnTo>
                  <a:pt x="2469624" y="1186571"/>
                </a:lnTo>
                <a:lnTo>
                  <a:pt x="2485084" y="1143909"/>
                </a:lnTo>
                <a:lnTo>
                  <a:pt x="2498347" y="1100242"/>
                </a:lnTo>
                <a:lnTo>
                  <a:pt x="2509348" y="1055638"/>
                </a:lnTo>
                <a:lnTo>
                  <a:pt x="2518019" y="1010164"/>
                </a:lnTo>
                <a:lnTo>
                  <a:pt x="2524295" y="963884"/>
                </a:lnTo>
                <a:lnTo>
                  <a:pt x="2528109" y="916865"/>
                </a:lnTo>
                <a:lnTo>
                  <a:pt x="2529395" y="869175"/>
                </a:lnTo>
                <a:lnTo>
                  <a:pt x="2528109" y="821485"/>
                </a:lnTo>
                <a:lnTo>
                  <a:pt x="2524295" y="774468"/>
                </a:lnTo>
                <a:lnTo>
                  <a:pt x="2518019" y="728189"/>
                </a:lnTo>
                <a:lnTo>
                  <a:pt x="2509348" y="682716"/>
                </a:lnTo>
                <a:lnTo>
                  <a:pt x="2498347" y="638113"/>
                </a:lnTo>
                <a:lnTo>
                  <a:pt x="2485084" y="594447"/>
                </a:lnTo>
                <a:lnTo>
                  <a:pt x="2469624" y="551785"/>
                </a:lnTo>
                <a:lnTo>
                  <a:pt x="2452034" y="510193"/>
                </a:lnTo>
                <a:lnTo>
                  <a:pt x="2432380" y="469738"/>
                </a:lnTo>
                <a:lnTo>
                  <a:pt x="2410728" y="430484"/>
                </a:lnTo>
                <a:lnTo>
                  <a:pt x="2387144" y="392500"/>
                </a:lnTo>
                <a:lnTo>
                  <a:pt x="2361695" y="355850"/>
                </a:lnTo>
                <a:lnTo>
                  <a:pt x="2334448" y="320602"/>
                </a:lnTo>
                <a:lnTo>
                  <a:pt x="2305467" y="286821"/>
                </a:lnTo>
                <a:lnTo>
                  <a:pt x="2274820" y="254574"/>
                </a:lnTo>
                <a:lnTo>
                  <a:pt x="2242573" y="223927"/>
                </a:lnTo>
                <a:lnTo>
                  <a:pt x="2208793" y="194947"/>
                </a:lnTo>
                <a:lnTo>
                  <a:pt x="2173544" y="167699"/>
                </a:lnTo>
                <a:lnTo>
                  <a:pt x="2136895" y="142250"/>
                </a:lnTo>
                <a:lnTo>
                  <a:pt x="2098910" y="118667"/>
                </a:lnTo>
                <a:lnTo>
                  <a:pt x="2059657" y="97015"/>
                </a:lnTo>
                <a:lnTo>
                  <a:pt x="2019201" y="77361"/>
                </a:lnTo>
                <a:lnTo>
                  <a:pt x="1977609" y="59770"/>
                </a:lnTo>
                <a:lnTo>
                  <a:pt x="1934947" y="44310"/>
                </a:lnTo>
                <a:lnTo>
                  <a:pt x="1891282" y="31047"/>
                </a:lnTo>
                <a:lnTo>
                  <a:pt x="1846679" y="20047"/>
                </a:lnTo>
                <a:lnTo>
                  <a:pt x="1801205" y="11375"/>
                </a:lnTo>
                <a:lnTo>
                  <a:pt x="1754926" y="5100"/>
                </a:lnTo>
                <a:lnTo>
                  <a:pt x="1707909" y="1286"/>
                </a:lnTo>
                <a:lnTo>
                  <a:pt x="1660220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object 105">
            <a:extLst>
              <a:ext uri="{FF2B5EF4-FFF2-40B4-BE49-F238E27FC236}">
                <a16:creationId xmlns:a16="http://schemas.microsoft.com/office/drawing/2014/main" id="{A42C06FD-EEAB-99A5-201F-7DF40326A215}"/>
              </a:ext>
            </a:extLst>
          </p:cNvPr>
          <p:cNvSpPr txBox="1"/>
          <p:nvPr/>
        </p:nvSpPr>
        <p:spPr>
          <a:xfrm>
            <a:off x="557000" y="4490625"/>
            <a:ext cx="592474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250" b="1" baseline="185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Visioconférence : paramétrages de la caméra SB-240</a:t>
            </a:r>
            <a:endParaRPr sz="2250" baseline="370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0" name="Groupe 269">
            <a:extLst>
              <a:ext uri="{FF2B5EF4-FFF2-40B4-BE49-F238E27FC236}">
                <a16:creationId xmlns:a16="http://schemas.microsoft.com/office/drawing/2014/main" id="{F365FC2D-38B7-406F-8272-F853B47E1F82}"/>
              </a:ext>
            </a:extLst>
          </p:cNvPr>
          <p:cNvGrpSpPr/>
          <p:nvPr/>
        </p:nvGrpSpPr>
        <p:grpSpPr>
          <a:xfrm>
            <a:off x="179071" y="7254929"/>
            <a:ext cx="290091" cy="474489"/>
            <a:chOff x="187818" y="1376764"/>
            <a:chExt cx="290091" cy="474489"/>
          </a:xfrm>
        </p:grpSpPr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AF895222-AD16-8476-E6FA-78813FDECC5B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object 106">
              <a:extLst>
                <a:ext uri="{FF2B5EF4-FFF2-40B4-BE49-F238E27FC236}">
                  <a16:creationId xmlns:a16="http://schemas.microsoft.com/office/drawing/2014/main" id="{07616325-3235-D49B-EE1D-2EC5A4F157D1}"/>
                </a:ext>
              </a:extLst>
            </p:cNvPr>
            <p:cNvSpPr txBox="1"/>
            <p:nvPr/>
          </p:nvSpPr>
          <p:spPr>
            <a:xfrm>
              <a:off x="187818" y="1376764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" name="object 104">
            <a:extLst>
              <a:ext uri="{FF2B5EF4-FFF2-40B4-BE49-F238E27FC236}">
                <a16:creationId xmlns:a16="http://schemas.microsoft.com/office/drawing/2014/main" id="{A8DB3D6E-2B88-D33A-0B8B-B66A72552829}"/>
              </a:ext>
            </a:extLst>
          </p:cNvPr>
          <p:cNvSpPr txBox="1"/>
          <p:nvPr/>
        </p:nvSpPr>
        <p:spPr>
          <a:xfrm>
            <a:off x="542340" y="7435549"/>
            <a:ext cx="522375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Utiliser l’annotation en surcouche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Rectangle : avec coins arrondis en haut 272">
            <a:extLst>
              <a:ext uri="{FF2B5EF4-FFF2-40B4-BE49-F238E27FC236}">
                <a16:creationId xmlns:a16="http://schemas.microsoft.com/office/drawing/2014/main" id="{8DD98A01-5274-782B-85F1-57827B5D88B9}"/>
              </a:ext>
            </a:extLst>
          </p:cNvPr>
          <p:cNvSpPr/>
          <p:nvPr/>
        </p:nvSpPr>
        <p:spPr>
          <a:xfrm rot="5400000">
            <a:off x="1538178" y="6218468"/>
            <a:ext cx="1319246" cy="44589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3" name="bg object 30">
            <a:extLst>
              <a:ext uri="{FF2B5EF4-FFF2-40B4-BE49-F238E27FC236}">
                <a16:creationId xmlns:a16="http://schemas.microsoft.com/office/drawing/2014/main" id="{5AA79139-D63A-930C-1C8B-40ECA54ED28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62512" y="5546785"/>
            <a:ext cx="136499" cy="131648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7367DD1A-C722-876E-9DFC-F6F108058334}"/>
              </a:ext>
            </a:extLst>
          </p:cNvPr>
          <p:cNvGrpSpPr/>
          <p:nvPr/>
        </p:nvGrpSpPr>
        <p:grpSpPr>
          <a:xfrm>
            <a:off x="2793839" y="2674281"/>
            <a:ext cx="923296" cy="882015"/>
            <a:chOff x="2538206" y="1929648"/>
            <a:chExt cx="923296" cy="882015"/>
          </a:xfrm>
        </p:grpSpPr>
        <p:pic>
          <p:nvPicPr>
            <p:cNvPr id="5" name="object 11">
              <a:extLst>
                <a:ext uri="{FF2B5EF4-FFF2-40B4-BE49-F238E27FC236}">
                  <a16:creationId xmlns:a16="http://schemas.microsoft.com/office/drawing/2014/main" id="{94F84397-90A8-610D-1A97-6458ABC4D50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8206" y="1929659"/>
              <a:ext cx="923086" cy="881583"/>
            </a:xfrm>
            <a:prstGeom prst="rect">
              <a:avLst/>
            </a:prstGeom>
          </p:spPr>
        </p:pic>
        <p:sp>
          <p:nvSpPr>
            <p:cNvPr id="6" name="object 12">
              <a:extLst>
                <a:ext uri="{FF2B5EF4-FFF2-40B4-BE49-F238E27FC236}">
                  <a16:creationId xmlns:a16="http://schemas.microsoft.com/office/drawing/2014/main" id="{1B4749E7-C61C-08E5-EB92-F0C07DB06B0D}"/>
                </a:ext>
              </a:extLst>
            </p:cNvPr>
            <p:cNvSpPr/>
            <p:nvPr/>
          </p:nvSpPr>
          <p:spPr>
            <a:xfrm>
              <a:off x="2538212" y="1929648"/>
              <a:ext cx="923290" cy="882015"/>
            </a:xfrm>
            <a:custGeom>
              <a:avLst/>
              <a:gdLst/>
              <a:ahLst/>
              <a:cxnLst/>
              <a:rect l="l" t="t" r="r" b="b"/>
              <a:pathLst>
                <a:path w="923289" h="882014">
                  <a:moveTo>
                    <a:pt x="179997" y="0"/>
                  </a:moveTo>
                  <a:lnTo>
                    <a:pt x="132144" y="6430"/>
                  </a:lnTo>
                  <a:lnTo>
                    <a:pt x="89146" y="24576"/>
                  </a:lnTo>
                  <a:lnTo>
                    <a:pt x="52717" y="52722"/>
                  </a:lnTo>
                  <a:lnTo>
                    <a:pt x="24573" y="89152"/>
                  </a:lnTo>
                  <a:lnTo>
                    <a:pt x="6429" y="132149"/>
                  </a:lnTo>
                  <a:lnTo>
                    <a:pt x="0" y="179997"/>
                  </a:lnTo>
                  <a:lnTo>
                    <a:pt x="0" y="701598"/>
                  </a:lnTo>
                  <a:lnTo>
                    <a:pt x="6429" y="749452"/>
                  </a:lnTo>
                  <a:lnTo>
                    <a:pt x="24573" y="792452"/>
                  </a:lnTo>
                  <a:lnTo>
                    <a:pt x="52717" y="828884"/>
                  </a:lnTo>
                  <a:lnTo>
                    <a:pt x="89146" y="857031"/>
                  </a:lnTo>
                  <a:lnTo>
                    <a:pt x="132144" y="875178"/>
                  </a:lnTo>
                  <a:lnTo>
                    <a:pt x="179997" y="881608"/>
                  </a:lnTo>
                  <a:lnTo>
                    <a:pt x="743089" y="881608"/>
                  </a:lnTo>
                  <a:lnTo>
                    <a:pt x="790942" y="875178"/>
                  </a:lnTo>
                  <a:lnTo>
                    <a:pt x="833940" y="857031"/>
                  </a:lnTo>
                  <a:lnTo>
                    <a:pt x="870369" y="828884"/>
                  </a:lnTo>
                  <a:lnTo>
                    <a:pt x="898513" y="792452"/>
                  </a:lnTo>
                  <a:lnTo>
                    <a:pt x="916657" y="749452"/>
                  </a:lnTo>
                  <a:lnTo>
                    <a:pt x="923086" y="701598"/>
                  </a:lnTo>
                  <a:lnTo>
                    <a:pt x="923086" y="179997"/>
                  </a:lnTo>
                  <a:lnTo>
                    <a:pt x="916657" y="132149"/>
                  </a:lnTo>
                  <a:lnTo>
                    <a:pt x="898513" y="89152"/>
                  </a:lnTo>
                  <a:lnTo>
                    <a:pt x="870369" y="52722"/>
                  </a:lnTo>
                  <a:lnTo>
                    <a:pt x="833940" y="24576"/>
                  </a:lnTo>
                  <a:lnTo>
                    <a:pt x="790942" y="6430"/>
                  </a:lnTo>
                  <a:lnTo>
                    <a:pt x="743089" y="0"/>
                  </a:lnTo>
                  <a:lnTo>
                    <a:pt x="179997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CE3A7E2-7B23-E6A8-32C1-EA66F93BBC69}"/>
              </a:ext>
            </a:extLst>
          </p:cNvPr>
          <p:cNvGrpSpPr/>
          <p:nvPr/>
        </p:nvGrpSpPr>
        <p:grpSpPr>
          <a:xfrm>
            <a:off x="4971445" y="2672553"/>
            <a:ext cx="935799" cy="889685"/>
            <a:chOff x="4349823" y="1927920"/>
            <a:chExt cx="935799" cy="889685"/>
          </a:xfrm>
        </p:grpSpPr>
        <p:pic>
          <p:nvPicPr>
            <p:cNvPr id="7" name="object 13">
              <a:extLst>
                <a:ext uri="{FF2B5EF4-FFF2-40B4-BE49-F238E27FC236}">
                  <a16:creationId xmlns:a16="http://schemas.microsoft.com/office/drawing/2014/main" id="{988D2C79-D4A2-6D77-A35C-8F925CAD4B52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49823" y="1927920"/>
              <a:ext cx="935799" cy="889685"/>
            </a:xfrm>
            <a:prstGeom prst="rect">
              <a:avLst/>
            </a:prstGeom>
          </p:spPr>
        </p:pic>
        <p:sp>
          <p:nvSpPr>
            <p:cNvPr id="8" name="object 14">
              <a:extLst>
                <a:ext uri="{FF2B5EF4-FFF2-40B4-BE49-F238E27FC236}">
                  <a16:creationId xmlns:a16="http://schemas.microsoft.com/office/drawing/2014/main" id="{6B1BDBBD-21D2-31D5-27AE-B9EF613A40D7}"/>
                </a:ext>
              </a:extLst>
            </p:cNvPr>
            <p:cNvSpPr/>
            <p:nvPr/>
          </p:nvSpPr>
          <p:spPr>
            <a:xfrm>
              <a:off x="4356179" y="1929648"/>
              <a:ext cx="923290" cy="882015"/>
            </a:xfrm>
            <a:custGeom>
              <a:avLst/>
              <a:gdLst/>
              <a:ahLst/>
              <a:cxnLst/>
              <a:rect l="l" t="t" r="r" b="b"/>
              <a:pathLst>
                <a:path w="923289" h="882014">
                  <a:moveTo>
                    <a:pt x="179997" y="0"/>
                  </a:moveTo>
                  <a:lnTo>
                    <a:pt x="132144" y="6430"/>
                  </a:lnTo>
                  <a:lnTo>
                    <a:pt x="89146" y="24576"/>
                  </a:lnTo>
                  <a:lnTo>
                    <a:pt x="52717" y="52722"/>
                  </a:lnTo>
                  <a:lnTo>
                    <a:pt x="24573" y="89152"/>
                  </a:lnTo>
                  <a:lnTo>
                    <a:pt x="6429" y="132149"/>
                  </a:lnTo>
                  <a:lnTo>
                    <a:pt x="0" y="179997"/>
                  </a:lnTo>
                  <a:lnTo>
                    <a:pt x="0" y="701598"/>
                  </a:lnTo>
                  <a:lnTo>
                    <a:pt x="6429" y="749452"/>
                  </a:lnTo>
                  <a:lnTo>
                    <a:pt x="24573" y="792452"/>
                  </a:lnTo>
                  <a:lnTo>
                    <a:pt x="52717" y="828884"/>
                  </a:lnTo>
                  <a:lnTo>
                    <a:pt x="89146" y="857031"/>
                  </a:lnTo>
                  <a:lnTo>
                    <a:pt x="132144" y="875178"/>
                  </a:lnTo>
                  <a:lnTo>
                    <a:pt x="179997" y="881608"/>
                  </a:lnTo>
                  <a:lnTo>
                    <a:pt x="743089" y="881608"/>
                  </a:lnTo>
                  <a:lnTo>
                    <a:pt x="790942" y="875178"/>
                  </a:lnTo>
                  <a:lnTo>
                    <a:pt x="833940" y="857031"/>
                  </a:lnTo>
                  <a:lnTo>
                    <a:pt x="870369" y="828884"/>
                  </a:lnTo>
                  <a:lnTo>
                    <a:pt x="898513" y="792452"/>
                  </a:lnTo>
                  <a:lnTo>
                    <a:pt x="916657" y="749452"/>
                  </a:lnTo>
                  <a:lnTo>
                    <a:pt x="923086" y="701598"/>
                  </a:lnTo>
                  <a:lnTo>
                    <a:pt x="923086" y="179997"/>
                  </a:lnTo>
                  <a:lnTo>
                    <a:pt x="916657" y="132149"/>
                  </a:lnTo>
                  <a:lnTo>
                    <a:pt x="898513" y="89152"/>
                  </a:lnTo>
                  <a:lnTo>
                    <a:pt x="870369" y="52722"/>
                  </a:lnTo>
                  <a:lnTo>
                    <a:pt x="833940" y="24576"/>
                  </a:lnTo>
                  <a:lnTo>
                    <a:pt x="790942" y="6430"/>
                  </a:lnTo>
                  <a:lnTo>
                    <a:pt x="743089" y="0"/>
                  </a:lnTo>
                  <a:lnTo>
                    <a:pt x="179997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1DBD43-7BC9-2F64-459F-7C8C5E3142CD}"/>
              </a:ext>
            </a:extLst>
          </p:cNvPr>
          <p:cNvGrpSpPr/>
          <p:nvPr/>
        </p:nvGrpSpPr>
        <p:grpSpPr>
          <a:xfrm>
            <a:off x="549554" y="2674281"/>
            <a:ext cx="923299" cy="882015"/>
            <a:chOff x="799855" y="1929648"/>
            <a:chExt cx="923299" cy="882015"/>
          </a:xfrm>
        </p:grpSpPr>
        <p:pic>
          <p:nvPicPr>
            <p:cNvPr id="9" name="object 15">
              <a:extLst>
                <a:ext uri="{FF2B5EF4-FFF2-40B4-BE49-F238E27FC236}">
                  <a16:creationId xmlns:a16="http://schemas.microsoft.com/office/drawing/2014/main" id="{BF15661D-D694-FB46-9655-93E10E986B1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99855" y="1929659"/>
              <a:ext cx="923099" cy="881583"/>
            </a:xfrm>
            <a:prstGeom prst="rect">
              <a:avLst/>
            </a:prstGeom>
          </p:spPr>
        </p:pic>
        <p:sp>
          <p:nvSpPr>
            <p:cNvPr id="10" name="object 16">
              <a:extLst>
                <a:ext uri="{FF2B5EF4-FFF2-40B4-BE49-F238E27FC236}">
                  <a16:creationId xmlns:a16="http://schemas.microsoft.com/office/drawing/2014/main" id="{77C7D395-2910-6493-9128-E58E32B465BB}"/>
                </a:ext>
              </a:extLst>
            </p:cNvPr>
            <p:cNvSpPr/>
            <p:nvPr/>
          </p:nvSpPr>
          <p:spPr>
            <a:xfrm>
              <a:off x="799864" y="1929648"/>
              <a:ext cx="923290" cy="882015"/>
            </a:xfrm>
            <a:custGeom>
              <a:avLst/>
              <a:gdLst/>
              <a:ahLst/>
              <a:cxnLst/>
              <a:rect l="l" t="t" r="r" b="b"/>
              <a:pathLst>
                <a:path w="923289" h="882014">
                  <a:moveTo>
                    <a:pt x="179997" y="0"/>
                  </a:moveTo>
                  <a:lnTo>
                    <a:pt x="132144" y="6430"/>
                  </a:lnTo>
                  <a:lnTo>
                    <a:pt x="89146" y="24576"/>
                  </a:lnTo>
                  <a:lnTo>
                    <a:pt x="52717" y="52722"/>
                  </a:lnTo>
                  <a:lnTo>
                    <a:pt x="24573" y="89152"/>
                  </a:lnTo>
                  <a:lnTo>
                    <a:pt x="6429" y="132149"/>
                  </a:lnTo>
                  <a:lnTo>
                    <a:pt x="0" y="179997"/>
                  </a:lnTo>
                  <a:lnTo>
                    <a:pt x="0" y="701598"/>
                  </a:lnTo>
                  <a:lnTo>
                    <a:pt x="6429" y="749452"/>
                  </a:lnTo>
                  <a:lnTo>
                    <a:pt x="24573" y="792452"/>
                  </a:lnTo>
                  <a:lnTo>
                    <a:pt x="52717" y="828884"/>
                  </a:lnTo>
                  <a:lnTo>
                    <a:pt x="89146" y="857031"/>
                  </a:lnTo>
                  <a:lnTo>
                    <a:pt x="132144" y="875178"/>
                  </a:lnTo>
                  <a:lnTo>
                    <a:pt x="179997" y="881608"/>
                  </a:lnTo>
                  <a:lnTo>
                    <a:pt x="743089" y="881608"/>
                  </a:lnTo>
                  <a:lnTo>
                    <a:pt x="790942" y="875178"/>
                  </a:lnTo>
                  <a:lnTo>
                    <a:pt x="833940" y="857031"/>
                  </a:lnTo>
                  <a:lnTo>
                    <a:pt x="870369" y="828884"/>
                  </a:lnTo>
                  <a:lnTo>
                    <a:pt x="898513" y="792452"/>
                  </a:lnTo>
                  <a:lnTo>
                    <a:pt x="916657" y="749452"/>
                  </a:lnTo>
                  <a:lnTo>
                    <a:pt x="923086" y="701598"/>
                  </a:lnTo>
                  <a:lnTo>
                    <a:pt x="923086" y="179997"/>
                  </a:lnTo>
                  <a:lnTo>
                    <a:pt x="916657" y="132149"/>
                  </a:lnTo>
                  <a:lnTo>
                    <a:pt x="898513" y="89152"/>
                  </a:lnTo>
                  <a:lnTo>
                    <a:pt x="870369" y="52722"/>
                  </a:lnTo>
                  <a:lnTo>
                    <a:pt x="833940" y="24576"/>
                  </a:lnTo>
                  <a:lnTo>
                    <a:pt x="790942" y="6430"/>
                  </a:lnTo>
                  <a:lnTo>
                    <a:pt x="743089" y="0"/>
                  </a:lnTo>
                  <a:lnTo>
                    <a:pt x="179997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object 3">
            <a:extLst>
              <a:ext uri="{FF2B5EF4-FFF2-40B4-BE49-F238E27FC236}">
                <a16:creationId xmlns:a16="http://schemas.microsoft.com/office/drawing/2014/main" id="{D1C49D56-5658-E44F-A7CF-617734EDACD1}"/>
              </a:ext>
            </a:extLst>
          </p:cNvPr>
          <p:cNvSpPr txBox="1"/>
          <p:nvPr/>
        </p:nvSpPr>
        <p:spPr>
          <a:xfrm>
            <a:off x="4591230" y="2242922"/>
            <a:ext cx="168384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Interagissez de façon tactile avec le contenu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projeté sur l’écran interactif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ject 17">
            <a:extLst>
              <a:ext uri="{FF2B5EF4-FFF2-40B4-BE49-F238E27FC236}">
                <a16:creationId xmlns:a16="http://schemas.microsoft.com/office/drawing/2014/main" id="{5F979F75-BED9-28E6-56C2-8113716C81B4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460302" y="6113517"/>
            <a:ext cx="1265288" cy="346704"/>
          </a:xfrm>
          <a:prstGeom prst="rect">
            <a:avLst/>
          </a:prstGeom>
        </p:spPr>
      </p:pic>
      <p:sp>
        <p:nvSpPr>
          <p:cNvPr id="16" name="object 18">
            <a:extLst>
              <a:ext uri="{FF2B5EF4-FFF2-40B4-BE49-F238E27FC236}">
                <a16:creationId xmlns:a16="http://schemas.microsoft.com/office/drawing/2014/main" id="{D6BC3FDE-165F-97BB-ECC4-A3C4E954EC28}"/>
              </a:ext>
            </a:extLst>
          </p:cNvPr>
          <p:cNvSpPr/>
          <p:nvPr/>
        </p:nvSpPr>
        <p:spPr>
          <a:xfrm>
            <a:off x="5460302" y="6113518"/>
            <a:ext cx="1265555" cy="346710"/>
          </a:xfrm>
          <a:custGeom>
            <a:avLst/>
            <a:gdLst/>
            <a:ahLst/>
            <a:cxnLst/>
            <a:rect l="l" t="t" r="r" b="b"/>
            <a:pathLst>
              <a:path w="1265554" h="346710">
                <a:moveTo>
                  <a:pt x="154800" y="0"/>
                </a:moveTo>
                <a:lnTo>
                  <a:pt x="105870" y="7891"/>
                </a:lnTo>
                <a:lnTo>
                  <a:pt x="63376" y="29866"/>
                </a:lnTo>
                <a:lnTo>
                  <a:pt x="29866" y="63376"/>
                </a:lnTo>
                <a:lnTo>
                  <a:pt x="7891" y="105870"/>
                </a:lnTo>
                <a:lnTo>
                  <a:pt x="0" y="154800"/>
                </a:lnTo>
                <a:lnTo>
                  <a:pt x="0" y="191909"/>
                </a:lnTo>
                <a:lnTo>
                  <a:pt x="7891" y="240834"/>
                </a:lnTo>
                <a:lnTo>
                  <a:pt x="29866" y="283328"/>
                </a:lnTo>
                <a:lnTo>
                  <a:pt x="63376" y="316839"/>
                </a:lnTo>
                <a:lnTo>
                  <a:pt x="105870" y="338817"/>
                </a:lnTo>
                <a:lnTo>
                  <a:pt x="154800" y="346710"/>
                </a:lnTo>
                <a:lnTo>
                  <a:pt x="1110488" y="346710"/>
                </a:lnTo>
                <a:lnTo>
                  <a:pt x="1159417" y="338817"/>
                </a:lnTo>
                <a:lnTo>
                  <a:pt x="1201912" y="316839"/>
                </a:lnTo>
                <a:lnTo>
                  <a:pt x="1235421" y="283328"/>
                </a:lnTo>
                <a:lnTo>
                  <a:pt x="1257396" y="240834"/>
                </a:lnTo>
                <a:lnTo>
                  <a:pt x="1265288" y="191909"/>
                </a:lnTo>
                <a:lnTo>
                  <a:pt x="1265288" y="154800"/>
                </a:lnTo>
                <a:lnTo>
                  <a:pt x="1257396" y="105870"/>
                </a:lnTo>
                <a:lnTo>
                  <a:pt x="1235421" y="63376"/>
                </a:lnTo>
                <a:lnTo>
                  <a:pt x="1201912" y="29866"/>
                </a:lnTo>
                <a:lnTo>
                  <a:pt x="1159417" y="7891"/>
                </a:lnTo>
                <a:lnTo>
                  <a:pt x="1110488" y="0"/>
                </a:lnTo>
                <a:lnTo>
                  <a:pt x="154800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object 19">
            <a:extLst>
              <a:ext uri="{FF2B5EF4-FFF2-40B4-BE49-F238E27FC236}">
                <a16:creationId xmlns:a16="http://schemas.microsoft.com/office/drawing/2014/main" id="{D8086BD0-E7D7-9A35-BB5C-F88CAC7AE2A7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34191" y="5430303"/>
            <a:ext cx="469372" cy="346710"/>
          </a:xfrm>
          <a:prstGeom prst="rect">
            <a:avLst/>
          </a:prstGeom>
        </p:spPr>
      </p:pic>
      <p:sp>
        <p:nvSpPr>
          <p:cNvPr id="18" name="object 20">
            <a:extLst>
              <a:ext uri="{FF2B5EF4-FFF2-40B4-BE49-F238E27FC236}">
                <a16:creationId xmlns:a16="http://schemas.microsoft.com/office/drawing/2014/main" id="{84145012-A756-060F-261B-139CE1F85E69}"/>
              </a:ext>
            </a:extLst>
          </p:cNvPr>
          <p:cNvSpPr/>
          <p:nvPr/>
        </p:nvSpPr>
        <p:spPr>
          <a:xfrm>
            <a:off x="5234198" y="5430303"/>
            <a:ext cx="469900" cy="346710"/>
          </a:xfrm>
          <a:custGeom>
            <a:avLst/>
            <a:gdLst/>
            <a:ahLst/>
            <a:cxnLst/>
            <a:rect l="l" t="t" r="r" b="b"/>
            <a:pathLst>
              <a:path w="469900" h="346710">
                <a:moveTo>
                  <a:pt x="145796" y="0"/>
                </a:moveTo>
                <a:lnTo>
                  <a:pt x="99714" y="7433"/>
                </a:lnTo>
                <a:lnTo>
                  <a:pt x="59692" y="28131"/>
                </a:lnTo>
                <a:lnTo>
                  <a:pt x="28131" y="59692"/>
                </a:lnTo>
                <a:lnTo>
                  <a:pt x="7433" y="99714"/>
                </a:lnTo>
                <a:lnTo>
                  <a:pt x="0" y="145796"/>
                </a:lnTo>
                <a:lnTo>
                  <a:pt x="0" y="200901"/>
                </a:lnTo>
                <a:lnTo>
                  <a:pt x="7433" y="246989"/>
                </a:lnTo>
                <a:lnTo>
                  <a:pt x="28131" y="287015"/>
                </a:lnTo>
                <a:lnTo>
                  <a:pt x="59692" y="318578"/>
                </a:lnTo>
                <a:lnTo>
                  <a:pt x="99714" y="339276"/>
                </a:lnTo>
                <a:lnTo>
                  <a:pt x="145796" y="346710"/>
                </a:lnTo>
                <a:lnTo>
                  <a:pt x="323557" y="346710"/>
                </a:lnTo>
                <a:lnTo>
                  <a:pt x="369645" y="339276"/>
                </a:lnTo>
                <a:lnTo>
                  <a:pt x="409671" y="318578"/>
                </a:lnTo>
                <a:lnTo>
                  <a:pt x="441234" y="287015"/>
                </a:lnTo>
                <a:lnTo>
                  <a:pt x="461933" y="246989"/>
                </a:lnTo>
                <a:lnTo>
                  <a:pt x="469366" y="200901"/>
                </a:lnTo>
                <a:lnTo>
                  <a:pt x="469366" y="145796"/>
                </a:lnTo>
                <a:lnTo>
                  <a:pt x="461933" y="99714"/>
                </a:lnTo>
                <a:lnTo>
                  <a:pt x="441234" y="59692"/>
                </a:lnTo>
                <a:lnTo>
                  <a:pt x="409671" y="28131"/>
                </a:lnTo>
                <a:lnTo>
                  <a:pt x="369645" y="7433"/>
                </a:lnTo>
                <a:lnTo>
                  <a:pt x="323557" y="0"/>
                </a:lnTo>
                <a:lnTo>
                  <a:pt x="145796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70">
            <a:extLst>
              <a:ext uri="{FF2B5EF4-FFF2-40B4-BE49-F238E27FC236}">
                <a16:creationId xmlns:a16="http://schemas.microsoft.com/office/drawing/2014/main" id="{4473EAC0-07AB-02A6-313A-6DFC75DEF532}"/>
              </a:ext>
            </a:extLst>
          </p:cNvPr>
          <p:cNvSpPr txBox="1"/>
          <p:nvPr/>
        </p:nvSpPr>
        <p:spPr>
          <a:xfrm>
            <a:off x="5200075" y="4945489"/>
            <a:ext cx="1811655" cy="1127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" marR="50165" algn="ctr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Arial" panose="020B0604020202020204" pitchFamily="34" charset="0"/>
                <a:cs typeface="Arial" panose="020B0604020202020204" pitchFamily="34" charset="0"/>
              </a:rPr>
              <a:t>En cliquant sur cette icône il est possible d’accéder aux différents caméras et micros. Attention, la caméra SB-240 porte un nom différent dans les réglages :</a:t>
            </a:r>
          </a:p>
          <a:p>
            <a:pPr marL="577215" marR="6350">
              <a:lnSpc>
                <a:spcPct val="100000"/>
              </a:lnSpc>
              <a:spcBef>
                <a:spcPts val="450"/>
              </a:spcBef>
            </a:pPr>
            <a:r>
              <a:rPr sz="700" dirty="0">
                <a:solidFill>
                  <a:srgbClr val="5E60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Vidéo : M1000B UHD Camera Microphone : M1000B UHD Haut-parleurs : AVer Fone540</a:t>
            </a: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0330" marR="5080" indent="-88265">
              <a:lnSpc>
                <a:spcPct val="100000"/>
              </a:lnSpc>
              <a:spcBef>
                <a:spcPts val="425"/>
              </a:spcBef>
            </a:pPr>
            <a:r>
              <a:rPr sz="800" dirty="0">
                <a:latin typeface="Arial" panose="020B0604020202020204" pitchFamily="34" charset="0"/>
                <a:cs typeface="Arial" panose="020B0604020202020204" pitchFamily="34" charset="0"/>
              </a:rPr>
              <a:t>Sélectionnez « rejoindre maintenant » pour démarrer la visioconférence.</a:t>
            </a: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49EA719C-08CC-9B25-B900-D3A6A7992873}"/>
              </a:ext>
            </a:extLst>
          </p:cNvPr>
          <p:cNvSpPr txBox="1"/>
          <p:nvPr/>
        </p:nvSpPr>
        <p:spPr>
          <a:xfrm>
            <a:off x="3183556" y="5437221"/>
            <a:ext cx="9652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latin typeface="Arial" panose="020B0604020202020204" pitchFamily="34" charset="0"/>
                <a:cs typeface="Arial" panose="020B0604020202020204" pitchFamily="34" charset="0"/>
              </a:rPr>
              <a:t>Puis entrez dans salle d’attente de la réunion pour sélectionner vos entrées.</a:t>
            </a:r>
          </a:p>
        </p:txBody>
      </p:sp>
      <p:pic>
        <p:nvPicPr>
          <p:cNvPr id="21" name="object 23">
            <a:extLst>
              <a:ext uri="{FF2B5EF4-FFF2-40B4-BE49-F238E27FC236}">
                <a16:creationId xmlns:a16="http://schemas.microsoft.com/office/drawing/2014/main" id="{54AE9B37-29FC-DA5A-58A0-3E4E3BFABA84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96359" y="4926042"/>
            <a:ext cx="1334655" cy="1440205"/>
          </a:xfrm>
          <a:prstGeom prst="rect">
            <a:avLst/>
          </a:prstGeom>
        </p:spPr>
      </p:pic>
      <p:sp>
        <p:nvSpPr>
          <p:cNvPr id="22" name="object 24">
            <a:extLst>
              <a:ext uri="{FF2B5EF4-FFF2-40B4-BE49-F238E27FC236}">
                <a16:creationId xmlns:a16="http://schemas.microsoft.com/office/drawing/2014/main" id="{6D218684-B324-16FE-C1BD-EAF93AA24D55}"/>
              </a:ext>
            </a:extLst>
          </p:cNvPr>
          <p:cNvSpPr/>
          <p:nvPr/>
        </p:nvSpPr>
        <p:spPr>
          <a:xfrm>
            <a:off x="1696367" y="4926039"/>
            <a:ext cx="1334770" cy="1451610"/>
          </a:xfrm>
          <a:custGeom>
            <a:avLst/>
            <a:gdLst/>
            <a:ahLst/>
            <a:cxnLst/>
            <a:rect l="l" t="t" r="r" b="b"/>
            <a:pathLst>
              <a:path w="1334770" h="1451610">
                <a:moveTo>
                  <a:pt x="1095248" y="0"/>
                </a:moveTo>
                <a:lnTo>
                  <a:pt x="239394" y="0"/>
                </a:lnTo>
                <a:lnTo>
                  <a:pt x="191146" y="4863"/>
                </a:lnTo>
                <a:lnTo>
                  <a:pt x="146209" y="18813"/>
                </a:lnTo>
                <a:lnTo>
                  <a:pt x="105544" y="40886"/>
                </a:lnTo>
                <a:lnTo>
                  <a:pt x="70115" y="70119"/>
                </a:lnTo>
                <a:lnTo>
                  <a:pt x="40883" y="105550"/>
                </a:lnTo>
                <a:lnTo>
                  <a:pt x="18812" y="146214"/>
                </a:lnTo>
                <a:lnTo>
                  <a:pt x="4863" y="191150"/>
                </a:lnTo>
                <a:lnTo>
                  <a:pt x="0" y="239395"/>
                </a:lnTo>
                <a:lnTo>
                  <a:pt x="0" y="1211694"/>
                </a:lnTo>
                <a:lnTo>
                  <a:pt x="4863" y="1259942"/>
                </a:lnTo>
                <a:lnTo>
                  <a:pt x="18812" y="1304881"/>
                </a:lnTo>
                <a:lnTo>
                  <a:pt x="40883" y="1345548"/>
                </a:lnTo>
                <a:lnTo>
                  <a:pt x="70115" y="1380980"/>
                </a:lnTo>
                <a:lnTo>
                  <a:pt x="105544" y="1410214"/>
                </a:lnTo>
                <a:lnTo>
                  <a:pt x="146209" y="1432287"/>
                </a:lnTo>
                <a:lnTo>
                  <a:pt x="191146" y="1446238"/>
                </a:lnTo>
                <a:lnTo>
                  <a:pt x="239394" y="1451102"/>
                </a:lnTo>
                <a:lnTo>
                  <a:pt x="1095248" y="1451102"/>
                </a:lnTo>
                <a:lnTo>
                  <a:pt x="1143496" y="1446238"/>
                </a:lnTo>
                <a:lnTo>
                  <a:pt x="1188433" y="1432287"/>
                </a:lnTo>
                <a:lnTo>
                  <a:pt x="1229098" y="1410214"/>
                </a:lnTo>
                <a:lnTo>
                  <a:pt x="1264527" y="1380980"/>
                </a:lnTo>
                <a:lnTo>
                  <a:pt x="1293759" y="1345548"/>
                </a:lnTo>
                <a:lnTo>
                  <a:pt x="1315830" y="1304881"/>
                </a:lnTo>
                <a:lnTo>
                  <a:pt x="1329779" y="1259942"/>
                </a:lnTo>
                <a:lnTo>
                  <a:pt x="1334642" y="1211694"/>
                </a:lnTo>
                <a:lnTo>
                  <a:pt x="1334642" y="239395"/>
                </a:lnTo>
                <a:lnTo>
                  <a:pt x="1329779" y="191150"/>
                </a:lnTo>
                <a:lnTo>
                  <a:pt x="1315830" y="146214"/>
                </a:lnTo>
                <a:lnTo>
                  <a:pt x="1293759" y="105550"/>
                </a:lnTo>
                <a:lnTo>
                  <a:pt x="1264527" y="70119"/>
                </a:lnTo>
                <a:lnTo>
                  <a:pt x="1229098" y="40886"/>
                </a:lnTo>
                <a:lnTo>
                  <a:pt x="1188433" y="18813"/>
                </a:lnTo>
                <a:lnTo>
                  <a:pt x="1143496" y="4863"/>
                </a:lnTo>
                <a:lnTo>
                  <a:pt x="1095248" y="0"/>
                </a:lnTo>
                <a:close/>
              </a:path>
            </a:pathLst>
          </a:custGeom>
          <a:solidFill>
            <a:srgbClr val="231F20">
              <a:alpha val="58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5">
            <a:extLst>
              <a:ext uri="{FF2B5EF4-FFF2-40B4-BE49-F238E27FC236}">
                <a16:creationId xmlns:a16="http://schemas.microsoft.com/office/drawing/2014/main" id="{163CE915-0B0D-E398-CFAC-E32ED1FA820E}"/>
              </a:ext>
            </a:extLst>
          </p:cNvPr>
          <p:cNvSpPr/>
          <p:nvPr/>
        </p:nvSpPr>
        <p:spPr>
          <a:xfrm>
            <a:off x="1696367" y="4926039"/>
            <a:ext cx="1334770" cy="1451610"/>
          </a:xfrm>
          <a:custGeom>
            <a:avLst/>
            <a:gdLst/>
            <a:ahLst/>
            <a:cxnLst/>
            <a:rect l="l" t="t" r="r" b="b"/>
            <a:pathLst>
              <a:path w="1334770" h="1451610">
                <a:moveTo>
                  <a:pt x="239394" y="0"/>
                </a:moveTo>
                <a:lnTo>
                  <a:pt x="191146" y="4863"/>
                </a:lnTo>
                <a:lnTo>
                  <a:pt x="146209" y="18813"/>
                </a:lnTo>
                <a:lnTo>
                  <a:pt x="105544" y="40886"/>
                </a:lnTo>
                <a:lnTo>
                  <a:pt x="70115" y="70119"/>
                </a:lnTo>
                <a:lnTo>
                  <a:pt x="40883" y="105550"/>
                </a:lnTo>
                <a:lnTo>
                  <a:pt x="18812" y="146214"/>
                </a:lnTo>
                <a:lnTo>
                  <a:pt x="4863" y="191150"/>
                </a:lnTo>
                <a:lnTo>
                  <a:pt x="0" y="239395"/>
                </a:lnTo>
                <a:lnTo>
                  <a:pt x="0" y="1211694"/>
                </a:lnTo>
                <a:lnTo>
                  <a:pt x="4863" y="1259942"/>
                </a:lnTo>
                <a:lnTo>
                  <a:pt x="18812" y="1304881"/>
                </a:lnTo>
                <a:lnTo>
                  <a:pt x="40883" y="1345548"/>
                </a:lnTo>
                <a:lnTo>
                  <a:pt x="70115" y="1380980"/>
                </a:lnTo>
                <a:lnTo>
                  <a:pt x="105544" y="1410214"/>
                </a:lnTo>
                <a:lnTo>
                  <a:pt x="146209" y="1432287"/>
                </a:lnTo>
                <a:lnTo>
                  <a:pt x="191146" y="1446238"/>
                </a:lnTo>
                <a:lnTo>
                  <a:pt x="239394" y="1451102"/>
                </a:lnTo>
                <a:lnTo>
                  <a:pt x="1095248" y="1451102"/>
                </a:lnTo>
                <a:lnTo>
                  <a:pt x="1143496" y="1446238"/>
                </a:lnTo>
                <a:lnTo>
                  <a:pt x="1188433" y="1432287"/>
                </a:lnTo>
                <a:lnTo>
                  <a:pt x="1229098" y="1410214"/>
                </a:lnTo>
                <a:lnTo>
                  <a:pt x="1264527" y="1380980"/>
                </a:lnTo>
                <a:lnTo>
                  <a:pt x="1293759" y="1345548"/>
                </a:lnTo>
                <a:lnTo>
                  <a:pt x="1315830" y="1304881"/>
                </a:lnTo>
                <a:lnTo>
                  <a:pt x="1329779" y="1259942"/>
                </a:lnTo>
                <a:lnTo>
                  <a:pt x="1334642" y="1211694"/>
                </a:lnTo>
                <a:lnTo>
                  <a:pt x="1334642" y="239395"/>
                </a:lnTo>
                <a:lnTo>
                  <a:pt x="1329779" y="191150"/>
                </a:lnTo>
                <a:lnTo>
                  <a:pt x="1315830" y="146214"/>
                </a:lnTo>
                <a:lnTo>
                  <a:pt x="1293759" y="105550"/>
                </a:lnTo>
                <a:lnTo>
                  <a:pt x="1264527" y="70119"/>
                </a:lnTo>
                <a:lnTo>
                  <a:pt x="1229098" y="40886"/>
                </a:lnTo>
                <a:lnTo>
                  <a:pt x="1188433" y="18813"/>
                </a:lnTo>
                <a:lnTo>
                  <a:pt x="1143496" y="4863"/>
                </a:lnTo>
                <a:lnTo>
                  <a:pt x="1095248" y="0"/>
                </a:lnTo>
                <a:lnTo>
                  <a:pt x="239394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281128E2-A7CB-EFA9-87C6-8DF78F31FBBF}"/>
              </a:ext>
            </a:extLst>
          </p:cNvPr>
          <p:cNvSpPr/>
          <p:nvPr/>
        </p:nvSpPr>
        <p:spPr>
          <a:xfrm>
            <a:off x="1699009" y="4926039"/>
            <a:ext cx="1334770" cy="1451610"/>
          </a:xfrm>
          <a:custGeom>
            <a:avLst/>
            <a:gdLst/>
            <a:ahLst/>
            <a:cxnLst/>
            <a:rect l="l" t="t" r="r" b="b"/>
            <a:pathLst>
              <a:path w="1334770" h="1451610">
                <a:moveTo>
                  <a:pt x="239394" y="0"/>
                </a:moveTo>
                <a:lnTo>
                  <a:pt x="191146" y="4863"/>
                </a:lnTo>
                <a:lnTo>
                  <a:pt x="146209" y="18813"/>
                </a:lnTo>
                <a:lnTo>
                  <a:pt x="105544" y="40886"/>
                </a:lnTo>
                <a:lnTo>
                  <a:pt x="70115" y="70119"/>
                </a:lnTo>
                <a:lnTo>
                  <a:pt x="40883" y="105550"/>
                </a:lnTo>
                <a:lnTo>
                  <a:pt x="18812" y="146214"/>
                </a:lnTo>
                <a:lnTo>
                  <a:pt x="4863" y="191150"/>
                </a:lnTo>
                <a:lnTo>
                  <a:pt x="0" y="239395"/>
                </a:lnTo>
                <a:lnTo>
                  <a:pt x="0" y="1211694"/>
                </a:lnTo>
                <a:lnTo>
                  <a:pt x="4863" y="1259942"/>
                </a:lnTo>
                <a:lnTo>
                  <a:pt x="18812" y="1304881"/>
                </a:lnTo>
                <a:lnTo>
                  <a:pt x="40883" y="1345548"/>
                </a:lnTo>
                <a:lnTo>
                  <a:pt x="70115" y="1380980"/>
                </a:lnTo>
                <a:lnTo>
                  <a:pt x="105544" y="1410214"/>
                </a:lnTo>
                <a:lnTo>
                  <a:pt x="146209" y="1432287"/>
                </a:lnTo>
                <a:lnTo>
                  <a:pt x="191146" y="1446238"/>
                </a:lnTo>
                <a:lnTo>
                  <a:pt x="239394" y="1451102"/>
                </a:lnTo>
                <a:lnTo>
                  <a:pt x="1095248" y="1451102"/>
                </a:lnTo>
                <a:lnTo>
                  <a:pt x="1143496" y="1446238"/>
                </a:lnTo>
                <a:lnTo>
                  <a:pt x="1188433" y="1432287"/>
                </a:lnTo>
                <a:lnTo>
                  <a:pt x="1229098" y="1410214"/>
                </a:lnTo>
                <a:lnTo>
                  <a:pt x="1264527" y="1380980"/>
                </a:lnTo>
                <a:lnTo>
                  <a:pt x="1293759" y="1345548"/>
                </a:lnTo>
                <a:lnTo>
                  <a:pt x="1315830" y="1304881"/>
                </a:lnTo>
                <a:lnTo>
                  <a:pt x="1329779" y="1259942"/>
                </a:lnTo>
                <a:lnTo>
                  <a:pt x="1334642" y="1211694"/>
                </a:lnTo>
                <a:lnTo>
                  <a:pt x="1334642" y="239395"/>
                </a:lnTo>
                <a:lnTo>
                  <a:pt x="1329779" y="191150"/>
                </a:lnTo>
                <a:lnTo>
                  <a:pt x="1315830" y="146214"/>
                </a:lnTo>
                <a:lnTo>
                  <a:pt x="1293759" y="105550"/>
                </a:lnTo>
                <a:lnTo>
                  <a:pt x="1264527" y="70119"/>
                </a:lnTo>
                <a:lnTo>
                  <a:pt x="1229098" y="40886"/>
                </a:lnTo>
                <a:lnTo>
                  <a:pt x="1188433" y="18813"/>
                </a:lnTo>
                <a:lnTo>
                  <a:pt x="1143496" y="4863"/>
                </a:lnTo>
                <a:lnTo>
                  <a:pt x="1095248" y="0"/>
                </a:lnTo>
                <a:lnTo>
                  <a:pt x="239394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object 27">
            <a:extLst>
              <a:ext uri="{FF2B5EF4-FFF2-40B4-BE49-F238E27FC236}">
                <a16:creationId xmlns:a16="http://schemas.microsoft.com/office/drawing/2014/main" id="{6FF14FFD-9D22-7697-C055-4CE62777390F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04437" y="6187292"/>
            <a:ext cx="1353705" cy="234848"/>
          </a:xfrm>
          <a:prstGeom prst="rect">
            <a:avLst/>
          </a:prstGeom>
        </p:spPr>
      </p:pic>
      <p:sp>
        <p:nvSpPr>
          <p:cNvPr id="26" name="object 28">
            <a:extLst>
              <a:ext uri="{FF2B5EF4-FFF2-40B4-BE49-F238E27FC236}">
                <a16:creationId xmlns:a16="http://schemas.microsoft.com/office/drawing/2014/main" id="{2E42DF78-45F2-76AD-0EF6-E15C32F59087}"/>
              </a:ext>
            </a:extLst>
          </p:cNvPr>
          <p:cNvSpPr/>
          <p:nvPr/>
        </p:nvSpPr>
        <p:spPr>
          <a:xfrm>
            <a:off x="1704433" y="6187288"/>
            <a:ext cx="1353820" cy="234950"/>
          </a:xfrm>
          <a:custGeom>
            <a:avLst/>
            <a:gdLst/>
            <a:ahLst/>
            <a:cxnLst/>
            <a:rect l="l" t="t" r="r" b="b"/>
            <a:pathLst>
              <a:path w="1353820" h="234950">
                <a:moveTo>
                  <a:pt x="100799" y="0"/>
                </a:moveTo>
                <a:lnTo>
                  <a:pt x="61566" y="7922"/>
                </a:lnTo>
                <a:lnTo>
                  <a:pt x="29525" y="29525"/>
                </a:lnTo>
                <a:lnTo>
                  <a:pt x="7922" y="61566"/>
                </a:lnTo>
                <a:lnTo>
                  <a:pt x="0" y="100799"/>
                </a:lnTo>
                <a:lnTo>
                  <a:pt x="0" y="134048"/>
                </a:lnTo>
                <a:lnTo>
                  <a:pt x="7922" y="173287"/>
                </a:lnTo>
                <a:lnTo>
                  <a:pt x="29525" y="205327"/>
                </a:lnTo>
                <a:lnTo>
                  <a:pt x="61566" y="226927"/>
                </a:lnTo>
                <a:lnTo>
                  <a:pt x="100799" y="234848"/>
                </a:lnTo>
                <a:lnTo>
                  <a:pt x="1252918" y="234848"/>
                </a:lnTo>
                <a:lnTo>
                  <a:pt x="1292151" y="226927"/>
                </a:lnTo>
                <a:lnTo>
                  <a:pt x="1324192" y="205327"/>
                </a:lnTo>
                <a:lnTo>
                  <a:pt x="1345796" y="173287"/>
                </a:lnTo>
                <a:lnTo>
                  <a:pt x="1353718" y="134048"/>
                </a:lnTo>
                <a:lnTo>
                  <a:pt x="1353718" y="100799"/>
                </a:lnTo>
                <a:lnTo>
                  <a:pt x="1345796" y="61566"/>
                </a:lnTo>
                <a:lnTo>
                  <a:pt x="1324192" y="29525"/>
                </a:lnTo>
                <a:lnTo>
                  <a:pt x="1292151" y="7922"/>
                </a:lnTo>
                <a:lnTo>
                  <a:pt x="1252918" y="0"/>
                </a:lnTo>
                <a:lnTo>
                  <a:pt x="100799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object 59">
            <a:extLst>
              <a:ext uri="{FF2B5EF4-FFF2-40B4-BE49-F238E27FC236}">
                <a16:creationId xmlns:a16="http://schemas.microsoft.com/office/drawing/2014/main" id="{DD30CA1E-A97F-B389-623D-98DB9E5660F3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17581" y="5099474"/>
            <a:ext cx="1494853" cy="339750"/>
          </a:xfrm>
          <a:prstGeom prst="rect">
            <a:avLst/>
          </a:prstGeom>
        </p:spPr>
      </p:pic>
      <p:sp>
        <p:nvSpPr>
          <p:cNvPr id="28" name="object 60">
            <a:extLst>
              <a:ext uri="{FF2B5EF4-FFF2-40B4-BE49-F238E27FC236}">
                <a16:creationId xmlns:a16="http://schemas.microsoft.com/office/drawing/2014/main" id="{B4A27074-5EFB-B799-E86F-6CEC1183DB5F}"/>
              </a:ext>
            </a:extLst>
          </p:cNvPr>
          <p:cNvSpPr/>
          <p:nvPr/>
        </p:nvSpPr>
        <p:spPr>
          <a:xfrm>
            <a:off x="1642792" y="5093130"/>
            <a:ext cx="1463675" cy="340360"/>
          </a:xfrm>
          <a:custGeom>
            <a:avLst/>
            <a:gdLst/>
            <a:ahLst/>
            <a:cxnLst/>
            <a:rect l="l" t="t" r="r" b="b"/>
            <a:pathLst>
              <a:path w="1463675" h="340360">
                <a:moveTo>
                  <a:pt x="169862" y="0"/>
                </a:moveTo>
                <a:lnTo>
                  <a:pt x="124705" y="6067"/>
                </a:lnTo>
                <a:lnTo>
                  <a:pt x="84128" y="23190"/>
                </a:lnTo>
                <a:lnTo>
                  <a:pt x="49750" y="49750"/>
                </a:lnTo>
                <a:lnTo>
                  <a:pt x="23190" y="84128"/>
                </a:lnTo>
                <a:lnTo>
                  <a:pt x="6067" y="124705"/>
                </a:lnTo>
                <a:lnTo>
                  <a:pt x="0" y="169862"/>
                </a:lnTo>
                <a:lnTo>
                  <a:pt x="6067" y="215020"/>
                </a:lnTo>
                <a:lnTo>
                  <a:pt x="23190" y="255599"/>
                </a:lnTo>
                <a:lnTo>
                  <a:pt x="49750" y="289980"/>
                </a:lnTo>
                <a:lnTo>
                  <a:pt x="84128" y="316543"/>
                </a:lnTo>
                <a:lnTo>
                  <a:pt x="124705" y="333669"/>
                </a:lnTo>
                <a:lnTo>
                  <a:pt x="169862" y="339737"/>
                </a:lnTo>
                <a:lnTo>
                  <a:pt x="1293418" y="339737"/>
                </a:lnTo>
                <a:lnTo>
                  <a:pt x="1338576" y="333669"/>
                </a:lnTo>
                <a:lnTo>
                  <a:pt x="1379156" y="316543"/>
                </a:lnTo>
                <a:lnTo>
                  <a:pt x="1413536" y="289980"/>
                </a:lnTo>
                <a:lnTo>
                  <a:pt x="1440100" y="255599"/>
                </a:lnTo>
                <a:lnTo>
                  <a:pt x="1457225" y="215020"/>
                </a:lnTo>
                <a:lnTo>
                  <a:pt x="1463294" y="169862"/>
                </a:lnTo>
                <a:lnTo>
                  <a:pt x="1457225" y="124705"/>
                </a:lnTo>
                <a:lnTo>
                  <a:pt x="1440100" y="84128"/>
                </a:lnTo>
                <a:lnTo>
                  <a:pt x="1413536" y="49750"/>
                </a:lnTo>
                <a:lnTo>
                  <a:pt x="1379156" y="23190"/>
                </a:lnTo>
                <a:lnTo>
                  <a:pt x="1338576" y="6067"/>
                </a:lnTo>
                <a:lnTo>
                  <a:pt x="1293418" y="0"/>
                </a:lnTo>
                <a:lnTo>
                  <a:pt x="169862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61">
            <a:extLst>
              <a:ext uri="{FF2B5EF4-FFF2-40B4-BE49-F238E27FC236}">
                <a16:creationId xmlns:a16="http://schemas.microsoft.com/office/drawing/2014/main" id="{61F893CB-CCB7-CD99-AF72-4F495960B5C1}"/>
              </a:ext>
            </a:extLst>
          </p:cNvPr>
          <p:cNvSpPr/>
          <p:nvPr/>
        </p:nvSpPr>
        <p:spPr>
          <a:xfrm>
            <a:off x="267617" y="5181108"/>
            <a:ext cx="1229360" cy="1148715"/>
          </a:xfrm>
          <a:custGeom>
            <a:avLst/>
            <a:gdLst/>
            <a:ahLst/>
            <a:cxnLst/>
            <a:rect l="l" t="t" r="r" b="b"/>
            <a:pathLst>
              <a:path w="1229360" h="1148714">
                <a:moveTo>
                  <a:pt x="179997" y="0"/>
                </a:move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968590"/>
                </a:lnTo>
                <a:lnTo>
                  <a:pt x="6429" y="1016444"/>
                </a:lnTo>
                <a:lnTo>
                  <a:pt x="24573" y="1059444"/>
                </a:lnTo>
                <a:lnTo>
                  <a:pt x="52717" y="1095876"/>
                </a:lnTo>
                <a:lnTo>
                  <a:pt x="89146" y="1124023"/>
                </a:lnTo>
                <a:lnTo>
                  <a:pt x="132144" y="1142170"/>
                </a:lnTo>
                <a:lnTo>
                  <a:pt x="179997" y="1148600"/>
                </a:lnTo>
                <a:lnTo>
                  <a:pt x="1049299" y="1148600"/>
                </a:lnTo>
                <a:lnTo>
                  <a:pt x="1097147" y="1142170"/>
                </a:lnTo>
                <a:lnTo>
                  <a:pt x="1140144" y="1124023"/>
                </a:lnTo>
                <a:lnTo>
                  <a:pt x="1176574" y="1095876"/>
                </a:lnTo>
                <a:lnTo>
                  <a:pt x="1204720" y="1059444"/>
                </a:lnTo>
                <a:lnTo>
                  <a:pt x="1222866" y="1016444"/>
                </a:lnTo>
                <a:lnTo>
                  <a:pt x="1229296" y="968590"/>
                </a:lnTo>
                <a:lnTo>
                  <a:pt x="1229296" y="179997"/>
                </a:lnTo>
                <a:lnTo>
                  <a:pt x="1222866" y="132149"/>
                </a:lnTo>
                <a:lnTo>
                  <a:pt x="1204720" y="89152"/>
                </a:lnTo>
                <a:lnTo>
                  <a:pt x="1176574" y="52722"/>
                </a:lnTo>
                <a:lnTo>
                  <a:pt x="1140144" y="24576"/>
                </a:lnTo>
                <a:lnTo>
                  <a:pt x="1097147" y="6430"/>
                </a:lnTo>
                <a:lnTo>
                  <a:pt x="1049299" y="0"/>
                </a:lnTo>
                <a:lnTo>
                  <a:pt x="179997" y="0"/>
                </a:lnTo>
                <a:close/>
              </a:path>
            </a:pathLst>
          </a:custGeom>
          <a:ln w="12700">
            <a:solidFill>
              <a:srgbClr val="4C5AA5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object 62">
            <a:extLst>
              <a:ext uri="{FF2B5EF4-FFF2-40B4-BE49-F238E27FC236}">
                <a16:creationId xmlns:a16="http://schemas.microsoft.com/office/drawing/2014/main" id="{713E154D-3180-5B7C-66B1-3EBD11C4E6E0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25610" y="5340609"/>
            <a:ext cx="381698" cy="362850"/>
          </a:xfrm>
          <a:prstGeom prst="rect">
            <a:avLst/>
          </a:prstGeom>
        </p:spPr>
      </p:pic>
      <p:pic>
        <p:nvPicPr>
          <p:cNvPr id="31" name="object 63">
            <a:extLst>
              <a:ext uri="{FF2B5EF4-FFF2-40B4-BE49-F238E27FC236}">
                <a16:creationId xmlns:a16="http://schemas.microsoft.com/office/drawing/2014/main" id="{3C2E7086-D39F-EAD4-13CB-EC1D364CD527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48621" y="5340609"/>
            <a:ext cx="381698" cy="362851"/>
          </a:xfrm>
          <a:prstGeom prst="rect">
            <a:avLst/>
          </a:prstGeom>
        </p:spPr>
      </p:pic>
      <p:pic>
        <p:nvPicPr>
          <p:cNvPr id="224" name="object 64">
            <a:extLst>
              <a:ext uri="{FF2B5EF4-FFF2-40B4-BE49-F238E27FC236}">
                <a16:creationId xmlns:a16="http://schemas.microsoft.com/office/drawing/2014/main" id="{64361ED7-3794-6A16-D569-E808C2F29E73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25611" y="5877412"/>
            <a:ext cx="381689" cy="362851"/>
          </a:xfrm>
          <a:prstGeom prst="rect">
            <a:avLst/>
          </a:prstGeom>
        </p:spPr>
      </p:pic>
      <p:pic>
        <p:nvPicPr>
          <p:cNvPr id="226" name="object 65">
            <a:extLst>
              <a:ext uri="{FF2B5EF4-FFF2-40B4-BE49-F238E27FC236}">
                <a16:creationId xmlns:a16="http://schemas.microsoft.com/office/drawing/2014/main" id="{9B353EC9-D5B9-3BB8-683F-FE87356F0CE2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48622" y="5877412"/>
            <a:ext cx="381689" cy="362851"/>
          </a:xfrm>
          <a:prstGeom prst="rect">
            <a:avLst/>
          </a:prstGeom>
        </p:spPr>
      </p:pic>
      <p:sp>
        <p:nvSpPr>
          <p:cNvPr id="231" name="object 7">
            <a:extLst>
              <a:ext uri="{FF2B5EF4-FFF2-40B4-BE49-F238E27FC236}">
                <a16:creationId xmlns:a16="http://schemas.microsoft.com/office/drawing/2014/main" id="{92D597C2-3C76-11CD-0CFA-88B87755912F}"/>
              </a:ext>
            </a:extLst>
          </p:cNvPr>
          <p:cNvSpPr txBox="1"/>
          <p:nvPr/>
        </p:nvSpPr>
        <p:spPr>
          <a:xfrm>
            <a:off x="3142727" y="8237422"/>
            <a:ext cx="100602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Sélectionnez l’outil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et commencez l’annotation, seul ou à plusieurs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object 8">
            <a:extLst>
              <a:ext uri="{FF2B5EF4-FFF2-40B4-BE49-F238E27FC236}">
                <a16:creationId xmlns:a16="http://schemas.microsoft.com/office/drawing/2014/main" id="{E654B55D-83E3-C40E-519C-82C8A3E152CB}"/>
              </a:ext>
            </a:extLst>
          </p:cNvPr>
          <p:cNvSpPr txBox="1"/>
          <p:nvPr/>
        </p:nvSpPr>
        <p:spPr>
          <a:xfrm>
            <a:off x="263882" y="7963324"/>
            <a:ext cx="1287780" cy="9643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fr-FR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Pressez 5 doigts de façon prolongée sur l’écran </a:t>
            </a:r>
            <a:r>
              <a:rPr sz="8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interactif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faire apparaître le menu Manita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785" marR="61594" indent="-635" algn="ctr">
              <a:lnSpc>
                <a:spcPct val="100000"/>
              </a:lnSpc>
              <a:spcBef>
                <a:spcPts val="705"/>
              </a:spcBef>
            </a:pPr>
            <a:r>
              <a:rPr sz="600" dirty="0">
                <a:solidFill>
                  <a:srgbClr val="5E60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positionnez le stylet dans le coin inférieur gauche/droite de l’écran interactif et effectuez une glisse vers le haut (prolongée)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bject 9">
            <a:extLst>
              <a:ext uri="{FF2B5EF4-FFF2-40B4-BE49-F238E27FC236}">
                <a16:creationId xmlns:a16="http://schemas.microsoft.com/office/drawing/2014/main" id="{BC251029-9CA1-D340-871C-AA60F2D7AD7B}"/>
              </a:ext>
            </a:extLst>
          </p:cNvPr>
          <p:cNvSpPr txBox="1"/>
          <p:nvPr/>
        </p:nvSpPr>
        <p:spPr>
          <a:xfrm>
            <a:off x="5703563" y="7907331"/>
            <a:ext cx="1360724" cy="10797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Cliquez sur l’icône ciseaux </a:t>
            </a:r>
            <a:r>
              <a:rPr lang="fr-FR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disquette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capturer et enregistrer les annotations dans le stockage Android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335" algn="just">
              <a:lnSpc>
                <a:spcPct val="100000"/>
              </a:lnSpc>
              <a:spcBef>
                <a:spcPts val="409"/>
              </a:spcBef>
            </a:pPr>
            <a:r>
              <a:rPr sz="700" dirty="0">
                <a:solidFill>
                  <a:srgbClr val="5E60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Toutes les annotations sont enregistrées dans le dossier ‘‘Annotations’’</a:t>
            </a: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2" name="Groupe 241">
            <a:extLst>
              <a:ext uri="{FF2B5EF4-FFF2-40B4-BE49-F238E27FC236}">
                <a16:creationId xmlns:a16="http://schemas.microsoft.com/office/drawing/2014/main" id="{72129176-6A77-4941-F17F-189744149FC4}"/>
              </a:ext>
            </a:extLst>
          </p:cNvPr>
          <p:cNvGrpSpPr/>
          <p:nvPr/>
        </p:nvGrpSpPr>
        <p:grpSpPr>
          <a:xfrm>
            <a:off x="2332192" y="8011563"/>
            <a:ext cx="688312" cy="879517"/>
            <a:chOff x="2349971" y="8122214"/>
            <a:chExt cx="688312" cy="879517"/>
          </a:xfrm>
        </p:grpSpPr>
        <p:pic>
          <p:nvPicPr>
            <p:cNvPr id="236" name="object 66">
              <a:extLst>
                <a:ext uri="{FF2B5EF4-FFF2-40B4-BE49-F238E27FC236}">
                  <a16:creationId xmlns:a16="http://schemas.microsoft.com/office/drawing/2014/main" id="{7085E614-19F7-1607-BD7E-FFDDC7E9238D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349971" y="8122214"/>
              <a:ext cx="688312" cy="879517"/>
            </a:xfrm>
            <a:prstGeom prst="rect">
              <a:avLst/>
            </a:prstGeom>
          </p:spPr>
        </p:pic>
        <p:sp>
          <p:nvSpPr>
            <p:cNvPr id="237" name="object 67">
              <a:extLst>
                <a:ext uri="{FF2B5EF4-FFF2-40B4-BE49-F238E27FC236}">
                  <a16:creationId xmlns:a16="http://schemas.microsoft.com/office/drawing/2014/main" id="{2784999B-645F-E5EA-7004-20A4C91811ED}"/>
                </a:ext>
              </a:extLst>
            </p:cNvPr>
            <p:cNvSpPr/>
            <p:nvPr/>
          </p:nvSpPr>
          <p:spPr>
            <a:xfrm>
              <a:off x="2356318" y="8146687"/>
              <a:ext cx="675640" cy="849287"/>
            </a:xfrm>
            <a:custGeom>
              <a:avLst/>
              <a:gdLst/>
              <a:ahLst/>
              <a:cxnLst/>
              <a:rect l="l" t="t" r="r" b="b"/>
              <a:pathLst>
                <a:path w="675639" h="867409">
                  <a:moveTo>
                    <a:pt x="79197" y="0"/>
                  </a:moveTo>
                  <a:lnTo>
                    <a:pt x="48370" y="6223"/>
                  </a:lnTo>
                  <a:lnTo>
                    <a:pt x="23196" y="23196"/>
                  </a:lnTo>
                  <a:lnTo>
                    <a:pt x="6223" y="48370"/>
                  </a:lnTo>
                  <a:lnTo>
                    <a:pt x="0" y="79197"/>
                  </a:lnTo>
                  <a:lnTo>
                    <a:pt x="0" y="787615"/>
                  </a:lnTo>
                  <a:lnTo>
                    <a:pt x="6223" y="818442"/>
                  </a:lnTo>
                  <a:lnTo>
                    <a:pt x="23196" y="843616"/>
                  </a:lnTo>
                  <a:lnTo>
                    <a:pt x="48370" y="860589"/>
                  </a:lnTo>
                  <a:lnTo>
                    <a:pt x="79197" y="866813"/>
                  </a:lnTo>
                  <a:lnTo>
                    <a:pt x="596417" y="866813"/>
                  </a:lnTo>
                  <a:lnTo>
                    <a:pt x="627244" y="860589"/>
                  </a:lnTo>
                  <a:lnTo>
                    <a:pt x="652418" y="843616"/>
                  </a:lnTo>
                  <a:lnTo>
                    <a:pt x="669390" y="818442"/>
                  </a:lnTo>
                  <a:lnTo>
                    <a:pt x="675614" y="787615"/>
                  </a:lnTo>
                  <a:lnTo>
                    <a:pt x="675614" y="79197"/>
                  </a:lnTo>
                  <a:lnTo>
                    <a:pt x="669390" y="48370"/>
                  </a:lnTo>
                  <a:lnTo>
                    <a:pt x="652418" y="23196"/>
                  </a:lnTo>
                  <a:lnTo>
                    <a:pt x="627244" y="6223"/>
                  </a:lnTo>
                  <a:lnTo>
                    <a:pt x="596417" y="0"/>
                  </a:lnTo>
                  <a:lnTo>
                    <a:pt x="79197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3" name="Groupe 242">
            <a:extLst>
              <a:ext uri="{FF2B5EF4-FFF2-40B4-BE49-F238E27FC236}">
                <a16:creationId xmlns:a16="http://schemas.microsoft.com/office/drawing/2014/main" id="{844E92D3-E862-61E3-D167-53EDCDDCC8E1}"/>
              </a:ext>
            </a:extLst>
          </p:cNvPr>
          <p:cNvGrpSpPr/>
          <p:nvPr/>
        </p:nvGrpSpPr>
        <p:grpSpPr>
          <a:xfrm>
            <a:off x="1642171" y="7845959"/>
            <a:ext cx="501696" cy="1210724"/>
            <a:chOff x="1561669" y="7956610"/>
            <a:chExt cx="501696" cy="1210724"/>
          </a:xfrm>
        </p:grpSpPr>
        <p:pic>
          <p:nvPicPr>
            <p:cNvPr id="238" name="object 68">
              <a:extLst>
                <a:ext uri="{FF2B5EF4-FFF2-40B4-BE49-F238E27FC236}">
                  <a16:creationId xmlns:a16="http://schemas.microsoft.com/office/drawing/2014/main" id="{66334213-587B-234A-5CF4-F428661B6D1C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561669" y="7956610"/>
              <a:ext cx="501696" cy="1210724"/>
            </a:xfrm>
            <a:prstGeom prst="rect">
              <a:avLst/>
            </a:prstGeom>
          </p:spPr>
        </p:pic>
        <p:sp>
          <p:nvSpPr>
            <p:cNvPr id="239" name="object 69">
              <a:extLst>
                <a:ext uri="{FF2B5EF4-FFF2-40B4-BE49-F238E27FC236}">
                  <a16:creationId xmlns:a16="http://schemas.microsoft.com/office/drawing/2014/main" id="{84AF01FE-E51B-B958-A77F-83AF2DB6A304}"/>
                </a:ext>
              </a:extLst>
            </p:cNvPr>
            <p:cNvSpPr/>
            <p:nvPr/>
          </p:nvSpPr>
          <p:spPr>
            <a:xfrm>
              <a:off x="1566757" y="7962960"/>
              <a:ext cx="490855" cy="1198245"/>
            </a:xfrm>
            <a:custGeom>
              <a:avLst/>
              <a:gdLst/>
              <a:ahLst/>
              <a:cxnLst/>
              <a:rect l="l" t="t" r="r" b="b"/>
              <a:pathLst>
                <a:path w="490855" h="1198245">
                  <a:moveTo>
                    <a:pt x="79197" y="0"/>
                  </a:moveTo>
                  <a:lnTo>
                    <a:pt x="48370" y="6223"/>
                  </a:lnTo>
                  <a:lnTo>
                    <a:pt x="23196" y="23196"/>
                  </a:lnTo>
                  <a:lnTo>
                    <a:pt x="6223" y="48370"/>
                  </a:lnTo>
                  <a:lnTo>
                    <a:pt x="0" y="79197"/>
                  </a:lnTo>
                  <a:lnTo>
                    <a:pt x="0" y="1118819"/>
                  </a:lnTo>
                  <a:lnTo>
                    <a:pt x="6223" y="1149653"/>
                  </a:lnTo>
                  <a:lnTo>
                    <a:pt x="23196" y="1174830"/>
                  </a:lnTo>
                  <a:lnTo>
                    <a:pt x="48370" y="1191805"/>
                  </a:lnTo>
                  <a:lnTo>
                    <a:pt x="79197" y="1198029"/>
                  </a:lnTo>
                  <a:lnTo>
                    <a:pt x="411060" y="1198029"/>
                  </a:lnTo>
                  <a:lnTo>
                    <a:pt x="441887" y="1191805"/>
                  </a:lnTo>
                  <a:lnTo>
                    <a:pt x="467061" y="1174830"/>
                  </a:lnTo>
                  <a:lnTo>
                    <a:pt x="484034" y="1149653"/>
                  </a:lnTo>
                  <a:lnTo>
                    <a:pt x="490258" y="1118819"/>
                  </a:lnTo>
                  <a:lnTo>
                    <a:pt x="490258" y="79197"/>
                  </a:lnTo>
                  <a:lnTo>
                    <a:pt x="484034" y="48370"/>
                  </a:lnTo>
                  <a:lnTo>
                    <a:pt x="467061" y="23196"/>
                  </a:lnTo>
                  <a:lnTo>
                    <a:pt x="441887" y="6223"/>
                  </a:lnTo>
                  <a:lnTo>
                    <a:pt x="411060" y="0"/>
                  </a:lnTo>
                  <a:lnTo>
                    <a:pt x="79197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7" name="Groupe 246">
            <a:extLst>
              <a:ext uri="{FF2B5EF4-FFF2-40B4-BE49-F238E27FC236}">
                <a16:creationId xmlns:a16="http://schemas.microsoft.com/office/drawing/2014/main" id="{2BA89501-D2CD-788D-F587-07ECE7A9F309}"/>
              </a:ext>
            </a:extLst>
          </p:cNvPr>
          <p:cNvGrpSpPr/>
          <p:nvPr/>
        </p:nvGrpSpPr>
        <p:grpSpPr>
          <a:xfrm>
            <a:off x="4958046" y="8109499"/>
            <a:ext cx="694931" cy="688150"/>
            <a:chOff x="4975825" y="8110588"/>
            <a:chExt cx="694931" cy="688150"/>
          </a:xfrm>
        </p:grpSpPr>
        <p:pic>
          <p:nvPicPr>
            <p:cNvPr id="246" name="Image 245">
              <a:extLst>
                <a:ext uri="{FF2B5EF4-FFF2-40B4-BE49-F238E27FC236}">
                  <a16:creationId xmlns:a16="http://schemas.microsoft.com/office/drawing/2014/main" id="{A58E4109-E569-4B78-5AA0-725FBC134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75" t="42934" r="38648" b="39113"/>
            <a:stretch/>
          </p:blipFill>
          <p:spPr>
            <a:xfrm>
              <a:off x="4980442" y="8110588"/>
              <a:ext cx="690314" cy="688150"/>
            </a:xfrm>
            <a:prstGeom prst="flowChartConnector">
              <a:avLst/>
            </a:prstGeom>
          </p:spPr>
        </p:pic>
        <p:sp>
          <p:nvSpPr>
            <p:cNvPr id="235" name="object 22">
              <a:extLst>
                <a:ext uri="{FF2B5EF4-FFF2-40B4-BE49-F238E27FC236}">
                  <a16:creationId xmlns:a16="http://schemas.microsoft.com/office/drawing/2014/main" id="{DDE39F24-F1D9-DE47-8552-A082F41B55B6}"/>
                </a:ext>
              </a:extLst>
            </p:cNvPr>
            <p:cNvSpPr/>
            <p:nvPr/>
          </p:nvSpPr>
          <p:spPr>
            <a:xfrm>
              <a:off x="4975825" y="8118294"/>
              <a:ext cx="694931" cy="672738"/>
            </a:xfrm>
            <a:custGeom>
              <a:avLst/>
              <a:gdLst/>
              <a:ahLst/>
              <a:cxnLst/>
              <a:rect l="l" t="t" r="r" b="b"/>
              <a:pathLst>
                <a:path w="636270" h="615950">
                  <a:moveTo>
                    <a:pt x="307695" y="0"/>
                  </a:moveTo>
                  <a:lnTo>
                    <a:pt x="262225" y="3336"/>
                  </a:lnTo>
                  <a:lnTo>
                    <a:pt x="218827" y="13027"/>
                  </a:lnTo>
                  <a:lnTo>
                    <a:pt x="177977" y="28597"/>
                  </a:lnTo>
                  <a:lnTo>
                    <a:pt x="140150" y="49570"/>
                  </a:lnTo>
                  <a:lnTo>
                    <a:pt x="105823" y="75471"/>
                  </a:lnTo>
                  <a:lnTo>
                    <a:pt x="75471" y="105823"/>
                  </a:lnTo>
                  <a:lnTo>
                    <a:pt x="49570" y="140150"/>
                  </a:lnTo>
                  <a:lnTo>
                    <a:pt x="28597" y="177977"/>
                  </a:lnTo>
                  <a:lnTo>
                    <a:pt x="13027" y="218827"/>
                  </a:lnTo>
                  <a:lnTo>
                    <a:pt x="3336" y="262225"/>
                  </a:lnTo>
                  <a:lnTo>
                    <a:pt x="0" y="307695"/>
                  </a:lnTo>
                  <a:lnTo>
                    <a:pt x="3336" y="353165"/>
                  </a:lnTo>
                  <a:lnTo>
                    <a:pt x="13027" y="396563"/>
                  </a:lnTo>
                  <a:lnTo>
                    <a:pt x="28597" y="437413"/>
                  </a:lnTo>
                  <a:lnTo>
                    <a:pt x="49570" y="475240"/>
                  </a:lnTo>
                  <a:lnTo>
                    <a:pt x="75471" y="509567"/>
                  </a:lnTo>
                  <a:lnTo>
                    <a:pt x="105823" y="539919"/>
                  </a:lnTo>
                  <a:lnTo>
                    <a:pt x="140150" y="565820"/>
                  </a:lnTo>
                  <a:lnTo>
                    <a:pt x="177977" y="586793"/>
                  </a:lnTo>
                  <a:lnTo>
                    <a:pt x="218827" y="602363"/>
                  </a:lnTo>
                  <a:lnTo>
                    <a:pt x="262225" y="612055"/>
                  </a:lnTo>
                  <a:lnTo>
                    <a:pt x="307695" y="615391"/>
                  </a:lnTo>
                  <a:lnTo>
                    <a:pt x="328307" y="615391"/>
                  </a:lnTo>
                  <a:lnTo>
                    <a:pt x="373777" y="612055"/>
                  </a:lnTo>
                  <a:lnTo>
                    <a:pt x="417175" y="602363"/>
                  </a:lnTo>
                  <a:lnTo>
                    <a:pt x="458025" y="586793"/>
                  </a:lnTo>
                  <a:lnTo>
                    <a:pt x="495852" y="565820"/>
                  </a:lnTo>
                  <a:lnTo>
                    <a:pt x="530179" y="539919"/>
                  </a:lnTo>
                  <a:lnTo>
                    <a:pt x="560531" y="509567"/>
                  </a:lnTo>
                  <a:lnTo>
                    <a:pt x="586432" y="475240"/>
                  </a:lnTo>
                  <a:lnTo>
                    <a:pt x="607405" y="437413"/>
                  </a:lnTo>
                  <a:lnTo>
                    <a:pt x="622976" y="396563"/>
                  </a:lnTo>
                  <a:lnTo>
                    <a:pt x="632667" y="353165"/>
                  </a:lnTo>
                  <a:lnTo>
                    <a:pt x="636003" y="307695"/>
                  </a:lnTo>
                  <a:lnTo>
                    <a:pt x="632667" y="262225"/>
                  </a:lnTo>
                  <a:lnTo>
                    <a:pt x="622976" y="218827"/>
                  </a:lnTo>
                  <a:lnTo>
                    <a:pt x="607405" y="177977"/>
                  </a:lnTo>
                  <a:lnTo>
                    <a:pt x="586432" y="140150"/>
                  </a:lnTo>
                  <a:lnTo>
                    <a:pt x="560531" y="105823"/>
                  </a:lnTo>
                  <a:lnTo>
                    <a:pt x="530179" y="75471"/>
                  </a:lnTo>
                  <a:lnTo>
                    <a:pt x="495852" y="49570"/>
                  </a:lnTo>
                  <a:lnTo>
                    <a:pt x="458025" y="28597"/>
                  </a:lnTo>
                  <a:lnTo>
                    <a:pt x="417175" y="13027"/>
                  </a:lnTo>
                  <a:lnTo>
                    <a:pt x="373777" y="3336"/>
                  </a:lnTo>
                  <a:lnTo>
                    <a:pt x="328307" y="0"/>
                  </a:lnTo>
                  <a:lnTo>
                    <a:pt x="307695" y="0"/>
                  </a:lnTo>
                  <a:close/>
                </a:path>
              </a:pathLst>
            </a:custGeom>
            <a:ln w="12700">
              <a:solidFill>
                <a:srgbClr val="4C5AA5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8" name="object 33">
            <a:extLst>
              <a:ext uri="{FF2B5EF4-FFF2-40B4-BE49-F238E27FC236}">
                <a16:creationId xmlns:a16="http://schemas.microsoft.com/office/drawing/2014/main" id="{9997A0E3-0943-EFF8-F7C1-38B6FA1BB0DA}"/>
              </a:ext>
            </a:extLst>
          </p:cNvPr>
          <p:cNvSpPr txBox="1"/>
          <p:nvPr/>
        </p:nvSpPr>
        <p:spPr>
          <a:xfrm>
            <a:off x="3968775" y="9744201"/>
            <a:ext cx="16395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l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 MT"/>
                <a:cs typeface="Arial MT"/>
              </a:rPr>
              <a:t>Pour en savoir plus, consultez</a:t>
            </a:r>
            <a:endParaRPr sz="900" dirty="0">
              <a:latin typeface="Arial MT"/>
              <a:cs typeface="Arial MT"/>
            </a:endParaRPr>
          </a:p>
          <a:p>
            <a:pPr marR="5080" algn="l">
              <a:lnSpc>
                <a:spcPct val="100000"/>
              </a:lnSpc>
            </a:pPr>
            <a:r>
              <a:rPr sz="900" dirty="0">
                <a:solidFill>
                  <a:srgbClr val="231F20"/>
                </a:solidFill>
                <a:latin typeface="Arial MT"/>
                <a:cs typeface="Arial MT"/>
              </a:rPr>
              <a:t>cette page assistance</a:t>
            </a:r>
            <a:endParaRPr sz="900" dirty="0">
              <a:latin typeface="Arial MT"/>
              <a:cs typeface="Arial MT"/>
            </a:endParaRPr>
          </a:p>
        </p:txBody>
      </p:sp>
      <p:pic>
        <p:nvPicPr>
          <p:cNvPr id="74" name="bg object 30">
            <a:extLst>
              <a:ext uri="{FF2B5EF4-FFF2-40B4-BE49-F238E27FC236}">
                <a16:creationId xmlns:a16="http://schemas.microsoft.com/office/drawing/2014/main" id="{B24BF863-9DA0-203D-632F-EA01E994F76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36722" y="8382128"/>
            <a:ext cx="136499" cy="131648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30588CF4-6341-FA1E-BA42-55D6B8E0B60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875045" y="9456825"/>
            <a:ext cx="903205" cy="8990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241</Words>
  <Application>Microsoft Office PowerPoint</Application>
  <PresentationFormat>Personnalisé</PresentationFormat>
  <Paragraphs>25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MT</vt:lpstr>
      <vt:lpstr>Calibri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Tableau Numérique</dc:creator>
  <cp:lastModifiedBy>EASYPITCH EASYPITCH</cp:lastModifiedBy>
  <cp:revision>65</cp:revision>
  <dcterms:created xsi:type="dcterms:W3CDTF">2025-01-28T09:33:32Z</dcterms:created>
  <dcterms:modified xsi:type="dcterms:W3CDTF">2025-03-04T11:13:02Z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2024-01-19T00:00:00Z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2025-01-28T00:00:00Z</vt:filetime>
  </property>
  <property fmtid="{D5CDD505-2E9C-101B-9397-08002B2CF9AE}" pid="5" name="Producer">
    <vt:lpwstr>Adobe PDF Library 16.0.7</vt:lpwstr>
  </property>
</Properties>
</file>