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7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F87"/>
    <a:srgbClr val="5AC6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2328" y="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Visage humain, personne, sourire, habits&#10;&#10;Le contenu généré par l’IA peut être incorrect.">
            <a:extLst>
              <a:ext uri="{FF2B5EF4-FFF2-40B4-BE49-F238E27FC236}">
                <a16:creationId xmlns:a16="http://schemas.microsoft.com/office/drawing/2014/main" id="{024180FF-6CE8-2838-256A-94BAF24AAD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r="6776"/>
          <a:stretch/>
        </p:blipFill>
        <p:spPr>
          <a:xfrm>
            <a:off x="0" y="929098"/>
            <a:ext cx="7556500" cy="876299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AC6DF5-881D-D6A3-0174-96AFB57272BE}"/>
              </a:ext>
            </a:extLst>
          </p:cNvPr>
          <p:cNvSpPr/>
          <p:nvPr userDrawn="1"/>
        </p:nvSpPr>
        <p:spPr>
          <a:xfrm>
            <a:off x="-1270" y="929097"/>
            <a:ext cx="7556500" cy="8762995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3/4/2025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  <p:sldLayoutId id="2147483663" r:id="rId4"/>
    <p:sldLayoutId id="2147483664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object 88"/>
          <p:cNvGrpSpPr/>
          <p:nvPr/>
        </p:nvGrpSpPr>
        <p:grpSpPr>
          <a:xfrm>
            <a:off x="185165" y="231586"/>
            <a:ext cx="347980" cy="404495"/>
            <a:chOff x="185165" y="175512"/>
            <a:chExt cx="347980" cy="404495"/>
          </a:xfrm>
        </p:grpSpPr>
        <p:pic>
          <p:nvPicPr>
            <p:cNvPr id="89" name="object 8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165" y="235432"/>
              <a:ext cx="338035" cy="344360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8983" y="175512"/>
              <a:ext cx="143662" cy="146827"/>
            </a:xfrm>
            <a:prstGeom prst="rect">
              <a:avLst/>
            </a:prstGeom>
          </p:spPr>
        </p:pic>
      </p:grpSp>
      <p:sp>
        <p:nvSpPr>
          <p:cNvPr id="113" name="object 92">
            <a:extLst>
              <a:ext uri="{FF2B5EF4-FFF2-40B4-BE49-F238E27FC236}">
                <a16:creationId xmlns:a16="http://schemas.microsoft.com/office/drawing/2014/main" id="{BA77E4BE-B080-DFEB-E920-B3E2076C8B19}"/>
              </a:ext>
            </a:extLst>
          </p:cNvPr>
          <p:cNvSpPr txBox="1"/>
          <p:nvPr/>
        </p:nvSpPr>
        <p:spPr>
          <a:xfrm>
            <a:off x="560119" y="269065"/>
            <a:ext cx="1371600" cy="3616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spc="-10" dirty="0">
                <a:solidFill>
                  <a:srgbClr val="231F20"/>
                </a:solidFill>
                <a:latin typeface="Lucida Sans Unicode"/>
                <a:cs typeface="Lucida Sans Unicode"/>
              </a:rPr>
              <a:t>Aide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700" spc="-10" dirty="0" err="1">
                <a:solidFill>
                  <a:srgbClr val="231F20"/>
                </a:solidFill>
                <a:latin typeface="Lucida Sans Unicode"/>
                <a:cs typeface="Lucida Sans Unicode"/>
              </a:rPr>
              <a:t>Mémoire</a:t>
            </a:r>
            <a:endParaRPr lang="fr-FR" sz="700" spc="-10" dirty="0">
              <a:solidFill>
                <a:srgbClr val="231F20"/>
              </a:solidFill>
              <a:latin typeface="Lucida Sans Unicode"/>
              <a:cs typeface="Lucida Sans Unicode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700" spc="-10" dirty="0">
                <a:solidFill>
                  <a:srgbClr val="231F20"/>
                </a:solidFill>
                <a:latin typeface="Lucida Sans Unicode"/>
                <a:cs typeface="Lucida Sans Unicode"/>
              </a:rPr>
              <a:t>Easypitch</a:t>
            </a:r>
            <a:endParaRPr sz="700" dirty="0">
              <a:latin typeface="Lucida Sans Unicode"/>
              <a:cs typeface="Lucida Sans Unicode"/>
            </a:endParaRPr>
          </a:p>
        </p:txBody>
      </p:sp>
      <p:sp>
        <p:nvSpPr>
          <p:cNvPr id="114" name="bg object 17">
            <a:extLst>
              <a:ext uri="{FF2B5EF4-FFF2-40B4-BE49-F238E27FC236}">
                <a16:creationId xmlns:a16="http://schemas.microsoft.com/office/drawing/2014/main" id="{FCA1BBAF-F17A-C977-BB9F-69691C6E19CC}"/>
              </a:ext>
            </a:extLst>
          </p:cNvPr>
          <p:cNvSpPr/>
          <p:nvPr/>
        </p:nvSpPr>
        <p:spPr>
          <a:xfrm>
            <a:off x="0" y="942118"/>
            <a:ext cx="7574279" cy="2143287"/>
          </a:xfrm>
          <a:custGeom>
            <a:avLst/>
            <a:gdLst/>
            <a:ahLst/>
            <a:cxnLst/>
            <a:rect l="l" t="t" r="r" b="b"/>
            <a:pathLst>
              <a:path w="7560309" h="2118360">
                <a:moveTo>
                  <a:pt x="7560005" y="0"/>
                </a:moveTo>
                <a:lnTo>
                  <a:pt x="0" y="0"/>
                </a:lnTo>
                <a:lnTo>
                  <a:pt x="0" y="2118359"/>
                </a:lnTo>
                <a:lnTo>
                  <a:pt x="7560005" y="2118359"/>
                </a:lnTo>
                <a:lnTo>
                  <a:pt x="7560005" y="0"/>
                </a:lnTo>
                <a:close/>
              </a:path>
            </a:pathLst>
          </a:custGeom>
          <a:solidFill>
            <a:srgbClr val="B046FB">
              <a:alpha val="75000"/>
            </a:srgbClr>
          </a:solidFill>
        </p:spPr>
        <p:txBody>
          <a:bodyPr wrap="square" lIns="0" tIns="0" rIns="0" bIns="0" rtlCol="0"/>
          <a:lstStyle/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bg object 18">
            <a:extLst>
              <a:ext uri="{FF2B5EF4-FFF2-40B4-BE49-F238E27FC236}">
                <a16:creationId xmlns:a16="http://schemas.microsoft.com/office/drawing/2014/main" id="{63861548-ECA5-E375-4230-CAD6A716A03C}"/>
              </a:ext>
            </a:extLst>
          </p:cNvPr>
          <p:cNvSpPr/>
          <p:nvPr/>
        </p:nvSpPr>
        <p:spPr>
          <a:xfrm>
            <a:off x="-1" y="3267055"/>
            <a:ext cx="7556501" cy="2286635"/>
          </a:xfrm>
          <a:custGeom>
            <a:avLst/>
            <a:gdLst/>
            <a:ahLst/>
            <a:cxnLst/>
            <a:rect l="l" t="t" r="r" b="b"/>
            <a:pathLst>
              <a:path w="7557134" h="2286635">
                <a:moveTo>
                  <a:pt x="7556830" y="0"/>
                </a:moveTo>
                <a:lnTo>
                  <a:pt x="0" y="0"/>
                </a:lnTo>
                <a:lnTo>
                  <a:pt x="0" y="2286368"/>
                </a:lnTo>
                <a:lnTo>
                  <a:pt x="7556830" y="2286368"/>
                </a:lnTo>
                <a:lnTo>
                  <a:pt x="7556830" y="0"/>
                </a:lnTo>
                <a:close/>
              </a:path>
            </a:pathLst>
          </a:custGeom>
          <a:solidFill>
            <a:srgbClr val="49C8FF">
              <a:alpha val="75000"/>
            </a:srgbClr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bg object 19">
            <a:extLst>
              <a:ext uri="{FF2B5EF4-FFF2-40B4-BE49-F238E27FC236}">
                <a16:creationId xmlns:a16="http://schemas.microsoft.com/office/drawing/2014/main" id="{785DC046-1BE6-F775-9078-BC81B6369D66}"/>
              </a:ext>
            </a:extLst>
          </p:cNvPr>
          <p:cNvSpPr/>
          <p:nvPr/>
        </p:nvSpPr>
        <p:spPr>
          <a:xfrm>
            <a:off x="-4966" y="5749582"/>
            <a:ext cx="7574279" cy="1912996"/>
          </a:xfrm>
          <a:custGeom>
            <a:avLst/>
            <a:gdLst/>
            <a:ahLst/>
            <a:cxnLst/>
            <a:rect l="l" t="t" r="r" b="b"/>
            <a:pathLst>
              <a:path w="7560309" h="1840229">
                <a:moveTo>
                  <a:pt x="7560005" y="0"/>
                </a:moveTo>
                <a:lnTo>
                  <a:pt x="0" y="0"/>
                </a:lnTo>
                <a:lnTo>
                  <a:pt x="0" y="1839709"/>
                </a:lnTo>
                <a:lnTo>
                  <a:pt x="7560005" y="1839709"/>
                </a:lnTo>
                <a:lnTo>
                  <a:pt x="7560005" y="0"/>
                </a:lnTo>
                <a:close/>
              </a:path>
            </a:pathLst>
          </a:custGeom>
          <a:solidFill>
            <a:srgbClr val="D57A9F">
              <a:alpha val="75000"/>
            </a:srgbClr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bg object 20">
            <a:extLst>
              <a:ext uri="{FF2B5EF4-FFF2-40B4-BE49-F238E27FC236}">
                <a16:creationId xmlns:a16="http://schemas.microsoft.com/office/drawing/2014/main" id="{7F0EFFBA-36E7-2802-91C9-C52BC13F7429}"/>
              </a:ext>
            </a:extLst>
          </p:cNvPr>
          <p:cNvSpPr/>
          <p:nvPr/>
        </p:nvSpPr>
        <p:spPr>
          <a:xfrm>
            <a:off x="3092451" y="7846445"/>
            <a:ext cx="4464050" cy="1856239"/>
          </a:xfrm>
          <a:custGeom>
            <a:avLst/>
            <a:gdLst/>
            <a:ahLst/>
            <a:cxnLst/>
            <a:rect l="l" t="t" r="r" b="b"/>
            <a:pathLst>
              <a:path w="4649470" h="1918334">
                <a:moveTo>
                  <a:pt x="4649381" y="0"/>
                </a:moveTo>
                <a:lnTo>
                  <a:pt x="0" y="0"/>
                </a:lnTo>
                <a:lnTo>
                  <a:pt x="0" y="1917712"/>
                </a:lnTo>
                <a:lnTo>
                  <a:pt x="4649381" y="1917712"/>
                </a:lnTo>
                <a:lnTo>
                  <a:pt x="4649381" y="0"/>
                </a:lnTo>
                <a:close/>
              </a:path>
            </a:pathLst>
          </a:custGeom>
          <a:solidFill>
            <a:srgbClr val="49C8FF">
              <a:alpha val="75000"/>
            </a:srgbClr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bg object 21">
            <a:extLst>
              <a:ext uri="{FF2B5EF4-FFF2-40B4-BE49-F238E27FC236}">
                <a16:creationId xmlns:a16="http://schemas.microsoft.com/office/drawing/2014/main" id="{97FC7E6E-BA3F-1481-47C7-456554DA7A11}"/>
              </a:ext>
            </a:extLst>
          </p:cNvPr>
          <p:cNvSpPr/>
          <p:nvPr/>
        </p:nvSpPr>
        <p:spPr>
          <a:xfrm>
            <a:off x="-7608" y="7846445"/>
            <a:ext cx="3030156" cy="1856239"/>
          </a:xfrm>
          <a:custGeom>
            <a:avLst/>
            <a:gdLst/>
            <a:ahLst/>
            <a:cxnLst/>
            <a:rect l="l" t="t" r="r" b="b"/>
            <a:pathLst>
              <a:path w="2824480" h="1918334">
                <a:moveTo>
                  <a:pt x="2824200" y="0"/>
                </a:moveTo>
                <a:lnTo>
                  <a:pt x="0" y="0"/>
                </a:lnTo>
                <a:lnTo>
                  <a:pt x="0" y="1917712"/>
                </a:lnTo>
                <a:lnTo>
                  <a:pt x="2824200" y="1917712"/>
                </a:lnTo>
                <a:lnTo>
                  <a:pt x="2824200" y="0"/>
                </a:lnTo>
                <a:close/>
              </a:path>
            </a:pathLst>
          </a:custGeom>
          <a:solidFill>
            <a:srgbClr val="8873A4">
              <a:alpha val="75000"/>
            </a:srgbClr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bg object 23">
            <a:extLst>
              <a:ext uri="{FF2B5EF4-FFF2-40B4-BE49-F238E27FC236}">
                <a16:creationId xmlns:a16="http://schemas.microsoft.com/office/drawing/2014/main" id="{FEB8BF0A-ECE7-57E5-B46F-6EAC20E6CA40}"/>
              </a:ext>
            </a:extLst>
          </p:cNvPr>
          <p:cNvSpPr/>
          <p:nvPr/>
        </p:nvSpPr>
        <p:spPr>
          <a:xfrm>
            <a:off x="4835954" y="1395537"/>
            <a:ext cx="2532380" cy="1517015"/>
          </a:xfrm>
          <a:custGeom>
            <a:avLst/>
            <a:gdLst/>
            <a:ahLst/>
            <a:cxnLst/>
            <a:rect l="l" t="t" r="r" b="b"/>
            <a:pathLst>
              <a:path w="2532380" h="1517014">
                <a:moveTo>
                  <a:pt x="1773567" y="0"/>
                </a:moveTo>
                <a:lnTo>
                  <a:pt x="758431" y="0"/>
                </a:lnTo>
                <a:lnTo>
                  <a:pt x="710466" y="1492"/>
                </a:lnTo>
                <a:lnTo>
                  <a:pt x="663295" y="5909"/>
                </a:lnTo>
                <a:lnTo>
                  <a:pt x="617004" y="13162"/>
                </a:lnTo>
                <a:lnTo>
                  <a:pt x="571685" y="23163"/>
                </a:lnTo>
                <a:lnTo>
                  <a:pt x="527424" y="35822"/>
                </a:lnTo>
                <a:lnTo>
                  <a:pt x="484312" y="51050"/>
                </a:lnTo>
                <a:lnTo>
                  <a:pt x="442437" y="68760"/>
                </a:lnTo>
                <a:lnTo>
                  <a:pt x="401888" y="88861"/>
                </a:lnTo>
                <a:lnTo>
                  <a:pt x="362753" y="111266"/>
                </a:lnTo>
                <a:lnTo>
                  <a:pt x="325122" y="135885"/>
                </a:lnTo>
                <a:lnTo>
                  <a:pt x="289083" y="162629"/>
                </a:lnTo>
                <a:lnTo>
                  <a:pt x="254726" y="191410"/>
                </a:lnTo>
                <a:lnTo>
                  <a:pt x="222138" y="222138"/>
                </a:lnTo>
                <a:lnTo>
                  <a:pt x="191410" y="254726"/>
                </a:lnTo>
                <a:lnTo>
                  <a:pt x="162629" y="289083"/>
                </a:lnTo>
                <a:lnTo>
                  <a:pt x="135885" y="325122"/>
                </a:lnTo>
                <a:lnTo>
                  <a:pt x="111266" y="362753"/>
                </a:lnTo>
                <a:lnTo>
                  <a:pt x="88861" y="401888"/>
                </a:lnTo>
                <a:lnTo>
                  <a:pt x="68760" y="442437"/>
                </a:lnTo>
                <a:lnTo>
                  <a:pt x="51050" y="484312"/>
                </a:lnTo>
                <a:lnTo>
                  <a:pt x="35822" y="527424"/>
                </a:lnTo>
                <a:lnTo>
                  <a:pt x="23163" y="571685"/>
                </a:lnTo>
                <a:lnTo>
                  <a:pt x="13162" y="617004"/>
                </a:lnTo>
                <a:lnTo>
                  <a:pt x="5909" y="663295"/>
                </a:lnTo>
                <a:lnTo>
                  <a:pt x="1492" y="710466"/>
                </a:lnTo>
                <a:lnTo>
                  <a:pt x="0" y="758431"/>
                </a:lnTo>
                <a:lnTo>
                  <a:pt x="1492" y="806395"/>
                </a:lnTo>
                <a:lnTo>
                  <a:pt x="5909" y="853567"/>
                </a:lnTo>
                <a:lnTo>
                  <a:pt x="13162" y="899857"/>
                </a:lnTo>
                <a:lnTo>
                  <a:pt x="23163" y="945177"/>
                </a:lnTo>
                <a:lnTo>
                  <a:pt x="35822" y="989437"/>
                </a:lnTo>
                <a:lnTo>
                  <a:pt x="51050" y="1032549"/>
                </a:lnTo>
                <a:lnTo>
                  <a:pt x="68760" y="1074424"/>
                </a:lnTo>
                <a:lnTo>
                  <a:pt x="88861" y="1114974"/>
                </a:lnTo>
                <a:lnTo>
                  <a:pt x="111266" y="1154108"/>
                </a:lnTo>
                <a:lnTo>
                  <a:pt x="135885" y="1191740"/>
                </a:lnTo>
                <a:lnTo>
                  <a:pt x="162629" y="1227778"/>
                </a:lnTo>
                <a:lnTo>
                  <a:pt x="191410" y="1262136"/>
                </a:lnTo>
                <a:lnTo>
                  <a:pt x="222138" y="1294723"/>
                </a:lnTo>
                <a:lnTo>
                  <a:pt x="254726" y="1325452"/>
                </a:lnTo>
                <a:lnTo>
                  <a:pt x="289083" y="1354233"/>
                </a:lnTo>
                <a:lnTo>
                  <a:pt x="325122" y="1380977"/>
                </a:lnTo>
                <a:lnTo>
                  <a:pt x="362753" y="1405596"/>
                </a:lnTo>
                <a:lnTo>
                  <a:pt x="401888" y="1428000"/>
                </a:lnTo>
                <a:lnTo>
                  <a:pt x="442437" y="1448102"/>
                </a:lnTo>
                <a:lnTo>
                  <a:pt x="484312" y="1465811"/>
                </a:lnTo>
                <a:lnTo>
                  <a:pt x="527424" y="1481040"/>
                </a:lnTo>
                <a:lnTo>
                  <a:pt x="571685" y="1493699"/>
                </a:lnTo>
                <a:lnTo>
                  <a:pt x="617004" y="1503700"/>
                </a:lnTo>
                <a:lnTo>
                  <a:pt x="663295" y="1510953"/>
                </a:lnTo>
                <a:lnTo>
                  <a:pt x="710466" y="1515370"/>
                </a:lnTo>
                <a:lnTo>
                  <a:pt x="758431" y="1516862"/>
                </a:lnTo>
                <a:lnTo>
                  <a:pt x="1773567" y="1516862"/>
                </a:lnTo>
                <a:lnTo>
                  <a:pt x="1821532" y="1515370"/>
                </a:lnTo>
                <a:lnTo>
                  <a:pt x="1868703" y="1510953"/>
                </a:lnTo>
                <a:lnTo>
                  <a:pt x="1914994" y="1503700"/>
                </a:lnTo>
                <a:lnTo>
                  <a:pt x="1960313" y="1493699"/>
                </a:lnTo>
                <a:lnTo>
                  <a:pt x="2004574" y="1481040"/>
                </a:lnTo>
                <a:lnTo>
                  <a:pt x="2047686" y="1465811"/>
                </a:lnTo>
                <a:lnTo>
                  <a:pt x="2089561" y="1448102"/>
                </a:lnTo>
                <a:lnTo>
                  <a:pt x="2130110" y="1428000"/>
                </a:lnTo>
                <a:lnTo>
                  <a:pt x="2169245" y="1405596"/>
                </a:lnTo>
                <a:lnTo>
                  <a:pt x="2206876" y="1380977"/>
                </a:lnTo>
                <a:lnTo>
                  <a:pt x="2242915" y="1354233"/>
                </a:lnTo>
                <a:lnTo>
                  <a:pt x="2277272" y="1325452"/>
                </a:lnTo>
                <a:lnTo>
                  <a:pt x="2309860" y="1294723"/>
                </a:lnTo>
                <a:lnTo>
                  <a:pt x="2340588" y="1262136"/>
                </a:lnTo>
                <a:lnTo>
                  <a:pt x="2369369" y="1227778"/>
                </a:lnTo>
                <a:lnTo>
                  <a:pt x="2396113" y="1191740"/>
                </a:lnTo>
                <a:lnTo>
                  <a:pt x="2420732" y="1154108"/>
                </a:lnTo>
                <a:lnTo>
                  <a:pt x="2443137" y="1114974"/>
                </a:lnTo>
                <a:lnTo>
                  <a:pt x="2463238" y="1074424"/>
                </a:lnTo>
                <a:lnTo>
                  <a:pt x="2480948" y="1032549"/>
                </a:lnTo>
                <a:lnTo>
                  <a:pt x="2496176" y="989437"/>
                </a:lnTo>
                <a:lnTo>
                  <a:pt x="2508835" y="945177"/>
                </a:lnTo>
                <a:lnTo>
                  <a:pt x="2518836" y="899857"/>
                </a:lnTo>
                <a:lnTo>
                  <a:pt x="2526089" y="853567"/>
                </a:lnTo>
                <a:lnTo>
                  <a:pt x="2530506" y="806395"/>
                </a:lnTo>
                <a:lnTo>
                  <a:pt x="2531999" y="758431"/>
                </a:lnTo>
                <a:lnTo>
                  <a:pt x="2530506" y="710466"/>
                </a:lnTo>
                <a:lnTo>
                  <a:pt x="2526089" y="663295"/>
                </a:lnTo>
                <a:lnTo>
                  <a:pt x="2518836" y="617004"/>
                </a:lnTo>
                <a:lnTo>
                  <a:pt x="2508835" y="571685"/>
                </a:lnTo>
                <a:lnTo>
                  <a:pt x="2496176" y="527424"/>
                </a:lnTo>
                <a:lnTo>
                  <a:pt x="2480948" y="484312"/>
                </a:lnTo>
                <a:lnTo>
                  <a:pt x="2463238" y="442437"/>
                </a:lnTo>
                <a:lnTo>
                  <a:pt x="2443137" y="401888"/>
                </a:lnTo>
                <a:lnTo>
                  <a:pt x="2420732" y="362753"/>
                </a:lnTo>
                <a:lnTo>
                  <a:pt x="2396113" y="325122"/>
                </a:lnTo>
                <a:lnTo>
                  <a:pt x="2369369" y="289083"/>
                </a:lnTo>
                <a:lnTo>
                  <a:pt x="2340588" y="254726"/>
                </a:lnTo>
                <a:lnTo>
                  <a:pt x="2309860" y="222138"/>
                </a:lnTo>
                <a:lnTo>
                  <a:pt x="2277272" y="191410"/>
                </a:lnTo>
                <a:lnTo>
                  <a:pt x="2242915" y="162629"/>
                </a:lnTo>
                <a:lnTo>
                  <a:pt x="2206876" y="135885"/>
                </a:lnTo>
                <a:lnTo>
                  <a:pt x="2169245" y="111266"/>
                </a:lnTo>
                <a:lnTo>
                  <a:pt x="2130110" y="88861"/>
                </a:lnTo>
                <a:lnTo>
                  <a:pt x="2089561" y="68760"/>
                </a:lnTo>
                <a:lnTo>
                  <a:pt x="2047686" y="51050"/>
                </a:lnTo>
                <a:lnTo>
                  <a:pt x="2004574" y="35822"/>
                </a:lnTo>
                <a:lnTo>
                  <a:pt x="1960313" y="23163"/>
                </a:lnTo>
                <a:lnTo>
                  <a:pt x="1914994" y="13162"/>
                </a:lnTo>
                <a:lnTo>
                  <a:pt x="1868703" y="5909"/>
                </a:lnTo>
                <a:lnTo>
                  <a:pt x="1821532" y="1492"/>
                </a:lnTo>
                <a:lnTo>
                  <a:pt x="1773567" y="0"/>
                </a:lnTo>
                <a:close/>
              </a:path>
            </a:pathLst>
          </a:custGeom>
          <a:solidFill>
            <a:srgbClr val="FFFFFF">
              <a:alpha val="69999"/>
            </a:srgbClr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bg object 27">
            <a:extLst>
              <a:ext uri="{FF2B5EF4-FFF2-40B4-BE49-F238E27FC236}">
                <a16:creationId xmlns:a16="http://schemas.microsoft.com/office/drawing/2014/main" id="{844118A4-EC64-D315-3926-AFC54EA36C0F}"/>
              </a:ext>
            </a:extLst>
          </p:cNvPr>
          <p:cNvSpPr/>
          <p:nvPr/>
        </p:nvSpPr>
        <p:spPr>
          <a:xfrm>
            <a:off x="4833031" y="6218904"/>
            <a:ext cx="2529840" cy="1285240"/>
          </a:xfrm>
          <a:custGeom>
            <a:avLst/>
            <a:gdLst/>
            <a:ahLst/>
            <a:cxnLst/>
            <a:rect l="l" t="t" r="r" b="b"/>
            <a:pathLst>
              <a:path w="2529840" h="1285240">
                <a:moveTo>
                  <a:pt x="1886839" y="0"/>
                </a:moveTo>
                <a:lnTo>
                  <a:pt x="642556" y="0"/>
                </a:lnTo>
                <a:lnTo>
                  <a:pt x="594601" y="1762"/>
                </a:lnTo>
                <a:lnTo>
                  <a:pt x="547603" y="6966"/>
                </a:lnTo>
                <a:lnTo>
                  <a:pt x="501687" y="15489"/>
                </a:lnTo>
                <a:lnTo>
                  <a:pt x="456976" y="27205"/>
                </a:lnTo>
                <a:lnTo>
                  <a:pt x="413596" y="41990"/>
                </a:lnTo>
                <a:lnTo>
                  <a:pt x="371670" y="59720"/>
                </a:lnTo>
                <a:lnTo>
                  <a:pt x="331322" y="80271"/>
                </a:lnTo>
                <a:lnTo>
                  <a:pt x="292676" y="103519"/>
                </a:lnTo>
                <a:lnTo>
                  <a:pt x="255858" y="129339"/>
                </a:lnTo>
                <a:lnTo>
                  <a:pt x="220991" y="157607"/>
                </a:lnTo>
                <a:lnTo>
                  <a:pt x="188199" y="188199"/>
                </a:lnTo>
                <a:lnTo>
                  <a:pt x="157607" y="220991"/>
                </a:lnTo>
                <a:lnTo>
                  <a:pt x="129339" y="255858"/>
                </a:lnTo>
                <a:lnTo>
                  <a:pt x="103519" y="292676"/>
                </a:lnTo>
                <a:lnTo>
                  <a:pt x="80271" y="331322"/>
                </a:lnTo>
                <a:lnTo>
                  <a:pt x="59720" y="371670"/>
                </a:lnTo>
                <a:lnTo>
                  <a:pt x="41990" y="413596"/>
                </a:lnTo>
                <a:lnTo>
                  <a:pt x="27205" y="456976"/>
                </a:lnTo>
                <a:lnTo>
                  <a:pt x="15489" y="501687"/>
                </a:lnTo>
                <a:lnTo>
                  <a:pt x="6966" y="547603"/>
                </a:lnTo>
                <a:lnTo>
                  <a:pt x="1762" y="594601"/>
                </a:lnTo>
                <a:lnTo>
                  <a:pt x="0" y="642556"/>
                </a:lnTo>
                <a:lnTo>
                  <a:pt x="1762" y="690511"/>
                </a:lnTo>
                <a:lnTo>
                  <a:pt x="6966" y="737509"/>
                </a:lnTo>
                <a:lnTo>
                  <a:pt x="15489" y="783425"/>
                </a:lnTo>
                <a:lnTo>
                  <a:pt x="27205" y="828136"/>
                </a:lnTo>
                <a:lnTo>
                  <a:pt x="41990" y="871516"/>
                </a:lnTo>
                <a:lnTo>
                  <a:pt x="59720" y="913442"/>
                </a:lnTo>
                <a:lnTo>
                  <a:pt x="80271" y="953790"/>
                </a:lnTo>
                <a:lnTo>
                  <a:pt x="103519" y="992436"/>
                </a:lnTo>
                <a:lnTo>
                  <a:pt x="129339" y="1029254"/>
                </a:lnTo>
                <a:lnTo>
                  <a:pt x="157607" y="1064121"/>
                </a:lnTo>
                <a:lnTo>
                  <a:pt x="188199" y="1096913"/>
                </a:lnTo>
                <a:lnTo>
                  <a:pt x="220991" y="1127505"/>
                </a:lnTo>
                <a:lnTo>
                  <a:pt x="255858" y="1155773"/>
                </a:lnTo>
                <a:lnTo>
                  <a:pt x="292676" y="1181593"/>
                </a:lnTo>
                <a:lnTo>
                  <a:pt x="331322" y="1204841"/>
                </a:lnTo>
                <a:lnTo>
                  <a:pt x="371670" y="1225392"/>
                </a:lnTo>
                <a:lnTo>
                  <a:pt x="413596" y="1243122"/>
                </a:lnTo>
                <a:lnTo>
                  <a:pt x="456976" y="1257907"/>
                </a:lnTo>
                <a:lnTo>
                  <a:pt x="501687" y="1269623"/>
                </a:lnTo>
                <a:lnTo>
                  <a:pt x="547603" y="1278146"/>
                </a:lnTo>
                <a:lnTo>
                  <a:pt x="594601" y="1283350"/>
                </a:lnTo>
                <a:lnTo>
                  <a:pt x="642556" y="1285113"/>
                </a:lnTo>
                <a:lnTo>
                  <a:pt x="1886839" y="1285113"/>
                </a:lnTo>
                <a:lnTo>
                  <a:pt x="1934794" y="1283350"/>
                </a:lnTo>
                <a:lnTo>
                  <a:pt x="1981792" y="1278146"/>
                </a:lnTo>
                <a:lnTo>
                  <a:pt x="2027708" y="1269623"/>
                </a:lnTo>
                <a:lnTo>
                  <a:pt x="2072419" y="1257907"/>
                </a:lnTo>
                <a:lnTo>
                  <a:pt x="2115800" y="1243122"/>
                </a:lnTo>
                <a:lnTo>
                  <a:pt x="2157727" y="1225392"/>
                </a:lnTo>
                <a:lnTo>
                  <a:pt x="2198076" y="1204841"/>
                </a:lnTo>
                <a:lnTo>
                  <a:pt x="2236722" y="1181593"/>
                </a:lnTo>
                <a:lnTo>
                  <a:pt x="2273541" y="1155773"/>
                </a:lnTo>
                <a:lnTo>
                  <a:pt x="2308409" y="1127505"/>
                </a:lnTo>
                <a:lnTo>
                  <a:pt x="2341202" y="1096913"/>
                </a:lnTo>
                <a:lnTo>
                  <a:pt x="2371795" y="1064121"/>
                </a:lnTo>
                <a:lnTo>
                  <a:pt x="2400064" y="1029254"/>
                </a:lnTo>
                <a:lnTo>
                  <a:pt x="2425885" y="992436"/>
                </a:lnTo>
                <a:lnTo>
                  <a:pt x="2449133" y="953790"/>
                </a:lnTo>
                <a:lnTo>
                  <a:pt x="2469685" y="913442"/>
                </a:lnTo>
                <a:lnTo>
                  <a:pt x="2487416" y="871516"/>
                </a:lnTo>
                <a:lnTo>
                  <a:pt x="2502202" y="828136"/>
                </a:lnTo>
                <a:lnTo>
                  <a:pt x="2513918" y="783425"/>
                </a:lnTo>
                <a:lnTo>
                  <a:pt x="2522440" y="737509"/>
                </a:lnTo>
                <a:lnTo>
                  <a:pt x="2527645" y="690511"/>
                </a:lnTo>
                <a:lnTo>
                  <a:pt x="2529408" y="642556"/>
                </a:lnTo>
                <a:lnTo>
                  <a:pt x="2527645" y="594601"/>
                </a:lnTo>
                <a:lnTo>
                  <a:pt x="2522440" y="547603"/>
                </a:lnTo>
                <a:lnTo>
                  <a:pt x="2513918" y="501687"/>
                </a:lnTo>
                <a:lnTo>
                  <a:pt x="2502202" y="456976"/>
                </a:lnTo>
                <a:lnTo>
                  <a:pt x="2487416" y="413596"/>
                </a:lnTo>
                <a:lnTo>
                  <a:pt x="2469685" y="371670"/>
                </a:lnTo>
                <a:lnTo>
                  <a:pt x="2449133" y="331322"/>
                </a:lnTo>
                <a:lnTo>
                  <a:pt x="2425885" y="292676"/>
                </a:lnTo>
                <a:lnTo>
                  <a:pt x="2400064" y="255858"/>
                </a:lnTo>
                <a:lnTo>
                  <a:pt x="2371795" y="220991"/>
                </a:lnTo>
                <a:lnTo>
                  <a:pt x="2341202" y="188199"/>
                </a:lnTo>
                <a:lnTo>
                  <a:pt x="2308409" y="157607"/>
                </a:lnTo>
                <a:lnTo>
                  <a:pt x="2273541" y="129339"/>
                </a:lnTo>
                <a:lnTo>
                  <a:pt x="2236722" y="103519"/>
                </a:lnTo>
                <a:lnTo>
                  <a:pt x="2198076" y="80271"/>
                </a:lnTo>
                <a:lnTo>
                  <a:pt x="2157727" y="59720"/>
                </a:lnTo>
                <a:lnTo>
                  <a:pt x="2115800" y="41990"/>
                </a:lnTo>
                <a:lnTo>
                  <a:pt x="2072419" y="27205"/>
                </a:lnTo>
                <a:lnTo>
                  <a:pt x="2027708" y="15489"/>
                </a:lnTo>
                <a:lnTo>
                  <a:pt x="1981792" y="6966"/>
                </a:lnTo>
                <a:lnTo>
                  <a:pt x="1934794" y="1762"/>
                </a:lnTo>
                <a:lnTo>
                  <a:pt x="1886839" y="0"/>
                </a:lnTo>
                <a:close/>
              </a:path>
            </a:pathLst>
          </a:custGeom>
          <a:solidFill>
            <a:srgbClr val="FFFFFF">
              <a:alpha val="69999"/>
            </a:srgbClr>
          </a:solidFill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7" name="bg object 30">
            <a:extLst>
              <a:ext uri="{FF2B5EF4-FFF2-40B4-BE49-F238E27FC236}">
                <a16:creationId xmlns:a16="http://schemas.microsoft.com/office/drawing/2014/main" id="{9DAB915C-324D-8599-F24E-76B84C198003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68047" y="6795637"/>
            <a:ext cx="136499" cy="131648"/>
          </a:xfrm>
          <a:prstGeom prst="rect">
            <a:avLst/>
          </a:prstGeom>
        </p:spPr>
      </p:pic>
      <p:sp>
        <p:nvSpPr>
          <p:cNvPr id="132" name="object 4">
            <a:extLst>
              <a:ext uri="{FF2B5EF4-FFF2-40B4-BE49-F238E27FC236}">
                <a16:creationId xmlns:a16="http://schemas.microsoft.com/office/drawing/2014/main" id="{4E7973AB-A70C-A727-D0FB-252FEE860B70}"/>
              </a:ext>
            </a:extLst>
          </p:cNvPr>
          <p:cNvSpPr txBox="1"/>
          <p:nvPr/>
        </p:nvSpPr>
        <p:spPr>
          <a:xfrm>
            <a:off x="163532" y="743938"/>
            <a:ext cx="6738917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démarrer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réunion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depuis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l’écran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interactif,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inviter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réunion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partager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écran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object 34">
            <a:extLst>
              <a:ext uri="{FF2B5EF4-FFF2-40B4-BE49-F238E27FC236}">
                <a16:creationId xmlns:a16="http://schemas.microsoft.com/office/drawing/2014/main" id="{83D6DCE9-45B1-F4C5-C1F5-639D4138490F}"/>
              </a:ext>
            </a:extLst>
          </p:cNvPr>
          <p:cNvSpPr txBox="1"/>
          <p:nvPr/>
        </p:nvSpPr>
        <p:spPr>
          <a:xfrm>
            <a:off x="3820024" y="9955333"/>
            <a:ext cx="1604645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</a:t>
            </a:r>
            <a:r>
              <a:rPr sz="9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sz="9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savoir</a:t>
            </a:r>
            <a:r>
              <a:rPr sz="9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plus,</a:t>
            </a:r>
            <a:r>
              <a:rPr sz="9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regarder des</a:t>
            </a:r>
            <a:r>
              <a:rPr sz="9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vidéos</a:t>
            </a:r>
            <a:r>
              <a:rPr sz="9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sz="9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imprimer</a:t>
            </a:r>
            <a:r>
              <a:rPr sz="9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cette 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fiche</a:t>
            </a:r>
            <a:r>
              <a:rPr sz="9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aide</a:t>
            </a:r>
            <a:r>
              <a:rPr sz="9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mémoire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ZoneTexte 244">
            <a:extLst>
              <a:ext uri="{FF2B5EF4-FFF2-40B4-BE49-F238E27FC236}">
                <a16:creationId xmlns:a16="http://schemas.microsoft.com/office/drawing/2014/main" id="{07A2A488-D3BB-C981-2341-8E600AD257B6}"/>
              </a:ext>
            </a:extLst>
          </p:cNvPr>
          <p:cNvSpPr txBox="1"/>
          <p:nvPr/>
        </p:nvSpPr>
        <p:spPr>
          <a:xfrm>
            <a:off x="1395142" y="252968"/>
            <a:ext cx="5189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solidFill>
                  <a:srgbClr val="283F8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Démarrer une visioconférence sur Teams</a:t>
            </a:r>
          </a:p>
        </p:txBody>
      </p:sp>
      <p:sp>
        <p:nvSpPr>
          <p:cNvPr id="252" name="Rectangle : avec coins arrondis en haut 251">
            <a:extLst>
              <a:ext uri="{FF2B5EF4-FFF2-40B4-BE49-F238E27FC236}">
                <a16:creationId xmlns:a16="http://schemas.microsoft.com/office/drawing/2014/main" id="{F659C5BE-56F4-9C28-D4FA-797EE1E008A7}"/>
              </a:ext>
            </a:extLst>
          </p:cNvPr>
          <p:cNvSpPr/>
          <p:nvPr/>
        </p:nvSpPr>
        <p:spPr>
          <a:xfrm rot="5400000">
            <a:off x="1447593" y="-80462"/>
            <a:ext cx="1563898" cy="4469016"/>
          </a:xfrm>
          <a:prstGeom prst="round2SameRect">
            <a:avLst>
              <a:gd name="adj1" fmla="val 4474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3" name="Rectangle : avec coins arrondis en haut 252">
            <a:extLst>
              <a:ext uri="{FF2B5EF4-FFF2-40B4-BE49-F238E27FC236}">
                <a16:creationId xmlns:a16="http://schemas.microsoft.com/office/drawing/2014/main" id="{34A41340-9FB3-D4CE-F168-7732F235DDFD}"/>
              </a:ext>
            </a:extLst>
          </p:cNvPr>
          <p:cNvSpPr/>
          <p:nvPr/>
        </p:nvSpPr>
        <p:spPr>
          <a:xfrm rot="5400000">
            <a:off x="746764" y="7542089"/>
            <a:ext cx="1204018" cy="272535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7" name="object 9">
            <a:extLst>
              <a:ext uri="{FF2B5EF4-FFF2-40B4-BE49-F238E27FC236}">
                <a16:creationId xmlns:a16="http://schemas.microsoft.com/office/drawing/2014/main" id="{DB2C679A-FEA5-42B0-DA96-CB073C3948F4}"/>
              </a:ext>
            </a:extLst>
          </p:cNvPr>
          <p:cNvSpPr txBox="1"/>
          <p:nvPr/>
        </p:nvSpPr>
        <p:spPr>
          <a:xfrm>
            <a:off x="5226050" y="1034455"/>
            <a:ext cx="1824287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Démarrer</a:t>
            </a:r>
            <a:r>
              <a:rPr lang="fr-FR" sz="15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fr-FR" sz="1500" b="1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5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réunion</a:t>
            </a:r>
          </a:p>
        </p:txBody>
      </p:sp>
      <p:sp>
        <p:nvSpPr>
          <p:cNvPr id="229" name="object 106">
            <a:extLst>
              <a:ext uri="{FF2B5EF4-FFF2-40B4-BE49-F238E27FC236}">
                <a16:creationId xmlns:a16="http://schemas.microsoft.com/office/drawing/2014/main" id="{B8B04AA2-E8A4-AC90-3DFD-632C6CFB84F8}"/>
              </a:ext>
            </a:extLst>
          </p:cNvPr>
          <p:cNvSpPr txBox="1"/>
          <p:nvPr/>
        </p:nvSpPr>
        <p:spPr>
          <a:xfrm>
            <a:off x="560119" y="1034455"/>
            <a:ext cx="143954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500" b="1" spc="-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sz="1500" b="1" spc="-1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ancer</a:t>
            </a:r>
            <a:r>
              <a:rPr sz="1500" b="1" spc="-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-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Teams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6" name="Groupe 255">
            <a:extLst>
              <a:ext uri="{FF2B5EF4-FFF2-40B4-BE49-F238E27FC236}">
                <a16:creationId xmlns:a16="http://schemas.microsoft.com/office/drawing/2014/main" id="{8B5D778B-83B2-1D43-8D73-66C52E5A5E30}"/>
              </a:ext>
            </a:extLst>
          </p:cNvPr>
          <p:cNvGrpSpPr/>
          <p:nvPr/>
        </p:nvGrpSpPr>
        <p:grpSpPr>
          <a:xfrm>
            <a:off x="196850" y="848036"/>
            <a:ext cx="290091" cy="474489"/>
            <a:chOff x="187818" y="1384300"/>
            <a:chExt cx="290091" cy="474489"/>
          </a:xfrm>
        </p:grpSpPr>
        <p:sp>
          <p:nvSpPr>
            <p:cNvPr id="255" name="Ellipse 254">
              <a:extLst>
                <a:ext uri="{FF2B5EF4-FFF2-40B4-BE49-F238E27FC236}">
                  <a16:creationId xmlns:a16="http://schemas.microsoft.com/office/drawing/2014/main" id="{48260144-F6A0-C2DF-30FC-4B03E7BAE482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4" name="object 106">
              <a:extLst>
                <a:ext uri="{FF2B5EF4-FFF2-40B4-BE49-F238E27FC236}">
                  <a16:creationId xmlns:a16="http://schemas.microsoft.com/office/drawing/2014/main" id="{EFE6C330-4151-6117-BB1D-61DCCD645FEB}"/>
                </a:ext>
              </a:extLst>
            </p:cNvPr>
            <p:cNvSpPr txBox="1"/>
            <p:nvPr/>
          </p:nvSpPr>
          <p:spPr>
            <a:xfrm>
              <a:off x="187818" y="1384300"/>
              <a:ext cx="265231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sz="30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60" name="Connecteur droit 259">
            <a:extLst>
              <a:ext uri="{FF2B5EF4-FFF2-40B4-BE49-F238E27FC236}">
                <a16:creationId xmlns:a16="http://schemas.microsoft.com/office/drawing/2014/main" id="{D8F13E82-AD3C-1C4F-C623-27666AD02CA9}"/>
              </a:ext>
            </a:extLst>
          </p:cNvPr>
          <p:cNvCxnSpPr>
            <a:cxnSpLocks/>
          </p:cNvCxnSpPr>
          <p:nvPr/>
        </p:nvCxnSpPr>
        <p:spPr>
          <a:xfrm>
            <a:off x="2057400" y="1156283"/>
            <a:ext cx="2959504" cy="0"/>
          </a:xfrm>
          <a:prstGeom prst="line">
            <a:avLst/>
          </a:prstGeom>
          <a:ln w="34925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object 2">
            <a:extLst>
              <a:ext uri="{FF2B5EF4-FFF2-40B4-BE49-F238E27FC236}">
                <a16:creationId xmlns:a16="http://schemas.microsoft.com/office/drawing/2014/main" id="{2D3D053C-AD6A-4E96-6AC3-F012E774E8C0}"/>
              </a:ext>
            </a:extLst>
          </p:cNvPr>
          <p:cNvSpPr txBox="1"/>
          <p:nvPr/>
        </p:nvSpPr>
        <p:spPr>
          <a:xfrm>
            <a:off x="516839" y="1430805"/>
            <a:ext cx="1398270" cy="4411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3975" marR="5080" indent="-41910" algn="ctr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Lancer</a:t>
            </a:r>
            <a:r>
              <a:rPr sz="9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sz="9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bonne</a:t>
            </a:r>
            <a:r>
              <a:rPr sz="9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</a:t>
            </a:r>
            <a:r>
              <a:rPr sz="9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z="9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Teams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(Work</a:t>
            </a:r>
            <a:r>
              <a:rPr sz="9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sz="9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School)</a:t>
            </a:r>
            <a:r>
              <a:rPr sz="9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900" spc="-45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975" marR="5080" indent="-41910" algn="ctr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9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</a:t>
            </a:r>
            <a:r>
              <a:rPr sz="9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connecter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object 3">
            <a:extLst>
              <a:ext uri="{FF2B5EF4-FFF2-40B4-BE49-F238E27FC236}">
                <a16:creationId xmlns:a16="http://schemas.microsoft.com/office/drawing/2014/main" id="{181F7CDE-6F4D-548A-08B1-E4D5C4A696BC}"/>
              </a:ext>
            </a:extLst>
          </p:cNvPr>
          <p:cNvSpPr txBox="1"/>
          <p:nvPr/>
        </p:nvSpPr>
        <p:spPr>
          <a:xfrm>
            <a:off x="2446558" y="1486525"/>
            <a:ext cx="139827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7645" marR="5080" indent="-195580" algn="ctr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Cliquer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l’icône</a:t>
            </a: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calendrier dans</a:t>
            </a:r>
            <a:r>
              <a:rPr sz="9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</a:t>
            </a:r>
            <a:r>
              <a:rPr sz="9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volet</a:t>
            </a:r>
            <a:r>
              <a:rPr sz="9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gauche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5" name="Groupe 264">
            <a:extLst>
              <a:ext uri="{FF2B5EF4-FFF2-40B4-BE49-F238E27FC236}">
                <a16:creationId xmlns:a16="http://schemas.microsoft.com/office/drawing/2014/main" id="{1BD469A0-AFDE-BA51-9017-25C1E62CD9E0}"/>
              </a:ext>
            </a:extLst>
          </p:cNvPr>
          <p:cNvGrpSpPr/>
          <p:nvPr/>
        </p:nvGrpSpPr>
        <p:grpSpPr>
          <a:xfrm>
            <a:off x="196850" y="3161184"/>
            <a:ext cx="290091" cy="474489"/>
            <a:chOff x="187818" y="1367133"/>
            <a:chExt cx="290091" cy="474489"/>
          </a:xfrm>
        </p:grpSpPr>
        <p:sp>
          <p:nvSpPr>
            <p:cNvPr id="266" name="Ellipse 265">
              <a:extLst>
                <a:ext uri="{FF2B5EF4-FFF2-40B4-BE49-F238E27FC236}">
                  <a16:creationId xmlns:a16="http://schemas.microsoft.com/office/drawing/2014/main" id="{615D8653-C94C-0D70-CF16-804E6EC21AE7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7" name="object 106">
              <a:extLst>
                <a:ext uri="{FF2B5EF4-FFF2-40B4-BE49-F238E27FC236}">
                  <a16:creationId xmlns:a16="http://schemas.microsoft.com/office/drawing/2014/main" id="{62254B0D-D77C-DCDD-A777-8D9C87183367}"/>
                </a:ext>
              </a:extLst>
            </p:cNvPr>
            <p:cNvSpPr txBox="1"/>
            <p:nvPr/>
          </p:nvSpPr>
          <p:spPr>
            <a:xfrm>
              <a:off x="187818" y="1367133"/>
              <a:ext cx="265231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30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8" name="Rectangle : avec coins arrondis en haut 267">
            <a:extLst>
              <a:ext uri="{FF2B5EF4-FFF2-40B4-BE49-F238E27FC236}">
                <a16:creationId xmlns:a16="http://schemas.microsoft.com/office/drawing/2014/main" id="{D3FB5703-33C5-3EEA-8C15-90D47ED78C70}"/>
              </a:ext>
            </a:extLst>
          </p:cNvPr>
          <p:cNvSpPr/>
          <p:nvPr/>
        </p:nvSpPr>
        <p:spPr>
          <a:xfrm rot="5400000">
            <a:off x="1347181" y="2308896"/>
            <a:ext cx="1764722" cy="4469016"/>
          </a:xfrm>
          <a:prstGeom prst="round2SameRect">
            <a:avLst>
              <a:gd name="adj1" fmla="val 44741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bg object 25">
            <a:extLst>
              <a:ext uri="{FF2B5EF4-FFF2-40B4-BE49-F238E27FC236}">
                <a16:creationId xmlns:a16="http://schemas.microsoft.com/office/drawing/2014/main" id="{A734C8E0-1F48-C110-6EF3-310BD4AD25F3}"/>
              </a:ext>
            </a:extLst>
          </p:cNvPr>
          <p:cNvSpPr/>
          <p:nvPr/>
        </p:nvSpPr>
        <p:spPr>
          <a:xfrm>
            <a:off x="4833032" y="3691272"/>
            <a:ext cx="2529840" cy="1738630"/>
          </a:xfrm>
          <a:custGeom>
            <a:avLst/>
            <a:gdLst/>
            <a:ahLst/>
            <a:cxnLst/>
            <a:rect l="l" t="t" r="r" b="b"/>
            <a:pathLst>
              <a:path w="2529840" h="1738629">
                <a:moveTo>
                  <a:pt x="1660220" y="0"/>
                </a:moveTo>
                <a:lnTo>
                  <a:pt x="869175" y="0"/>
                </a:lnTo>
                <a:lnTo>
                  <a:pt x="821485" y="1286"/>
                </a:lnTo>
                <a:lnTo>
                  <a:pt x="774468" y="5100"/>
                </a:lnTo>
                <a:lnTo>
                  <a:pt x="728189" y="11375"/>
                </a:lnTo>
                <a:lnTo>
                  <a:pt x="682716" y="20047"/>
                </a:lnTo>
                <a:lnTo>
                  <a:pt x="638113" y="31047"/>
                </a:lnTo>
                <a:lnTo>
                  <a:pt x="594447" y="44310"/>
                </a:lnTo>
                <a:lnTo>
                  <a:pt x="551785" y="59770"/>
                </a:lnTo>
                <a:lnTo>
                  <a:pt x="510193" y="77361"/>
                </a:lnTo>
                <a:lnTo>
                  <a:pt x="469738" y="97015"/>
                </a:lnTo>
                <a:lnTo>
                  <a:pt x="430484" y="118667"/>
                </a:lnTo>
                <a:lnTo>
                  <a:pt x="392500" y="142250"/>
                </a:lnTo>
                <a:lnTo>
                  <a:pt x="355850" y="167699"/>
                </a:lnTo>
                <a:lnTo>
                  <a:pt x="320602" y="194947"/>
                </a:lnTo>
                <a:lnTo>
                  <a:pt x="286821" y="223927"/>
                </a:lnTo>
                <a:lnTo>
                  <a:pt x="254574" y="254574"/>
                </a:lnTo>
                <a:lnTo>
                  <a:pt x="223927" y="286821"/>
                </a:lnTo>
                <a:lnTo>
                  <a:pt x="194947" y="320602"/>
                </a:lnTo>
                <a:lnTo>
                  <a:pt x="167699" y="355850"/>
                </a:lnTo>
                <a:lnTo>
                  <a:pt x="142250" y="392500"/>
                </a:lnTo>
                <a:lnTo>
                  <a:pt x="118667" y="430484"/>
                </a:lnTo>
                <a:lnTo>
                  <a:pt x="97015" y="469738"/>
                </a:lnTo>
                <a:lnTo>
                  <a:pt x="77361" y="510193"/>
                </a:lnTo>
                <a:lnTo>
                  <a:pt x="59770" y="551785"/>
                </a:lnTo>
                <a:lnTo>
                  <a:pt x="44310" y="594447"/>
                </a:lnTo>
                <a:lnTo>
                  <a:pt x="31047" y="638113"/>
                </a:lnTo>
                <a:lnTo>
                  <a:pt x="20047" y="682716"/>
                </a:lnTo>
                <a:lnTo>
                  <a:pt x="11375" y="728189"/>
                </a:lnTo>
                <a:lnTo>
                  <a:pt x="5100" y="774468"/>
                </a:lnTo>
                <a:lnTo>
                  <a:pt x="1286" y="821485"/>
                </a:lnTo>
                <a:lnTo>
                  <a:pt x="0" y="869175"/>
                </a:lnTo>
                <a:lnTo>
                  <a:pt x="1286" y="916865"/>
                </a:lnTo>
                <a:lnTo>
                  <a:pt x="5100" y="963884"/>
                </a:lnTo>
                <a:lnTo>
                  <a:pt x="11375" y="1010164"/>
                </a:lnTo>
                <a:lnTo>
                  <a:pt x="20047" y="1055638"/>
                </a:lnTo>
                <a:lnTo>
                  <a:pt x="31047" y="1100242"/>
                </a:lnTo>
                <a:lnTo>
                  <a:pt x="44310" y="1143909"/>
                </a:lnTo>
                <a:lnTo>
                  <a:pt x="59770" y="1186571"/>
                </a:lnTo>
                <a:lnTo>
                  <a:pt x="77361" y="1228164"/>
                </a:lnTo>
                <a:lnTo>
                  <a:pt x="97015" y="1268620"/>
                </a:lnTo>
                <a:lnTo>
                  <a:pt x="118667" y="1307874"/>
                </a:lnTo>
                <a:lnTo>
                  <a:pt x="142250" y="1345859"/>
                </a:lnTo>
                <a:lnTo>
                  <a:pt x="167699" y="1382509"/>
                </a:lnTo>
                <a:lnTo>
                  <a:pt x="194947" y="1417758"/>
                </a:lnTo>
                <a:lnTo>
                  <a:pt x="223927" y="1451539"/>
                </a:lnTo>
                <a:lnTo>
                  <a:pt x="254574" y="1483787"/>
                </a:lnTo>
                <a:lnTo>
                  <a:pt x="286821" y="1514434"/>
                </a:lnTo>
                <a:lnTo>
                  <a:pt x="320602" y="1543414"/>
                </a:lnTo>
                <a:lnTo>
                  <a:pt x="355850" y="1570662"/>
                </a:lnTo>
                <a:lnTo>
                  <a:pt x="392500" y="1596111"/>
                </a:lnTo>
                <a:lnTo>
                  <a:pt x="430484" y="1619695"/>
                </a:lnTo>
                <a:lnTo>
                  <a:pt x="469738" y="1641347"/>
                </a:lnTo>
                <a:lnTo>
                  <a:pt x="510193" y="1661002"/>
                </a:lnTo>
                <a:lnTo>
                  <a:pt x="551785" y="1678592"/>
                </a:lnTo>
                <a:lnTo>
                  <a:pt x="594447" y="1694052"/>
                </a:lnTo>
                <a:lnTo>
                  <a:pt x="638113" y="1707315"/>
                </a:lnTo>
                <a:lnTo>
                  <a:pt x="682716" y="1718316"/>
                </a:lnTo>
                <a:lnTo>
                  <a:pt x="728189" y="1726987"/>
                </a:lnTo>
                <a:lnTo>
                  <a:pt x="774468" y="1733263"/>
                </a:lnTo>
                <a:lnTo>
                  <a:pt x="821485" y="1737077"/>
                </a:lnTo>
                <a:lnTo>
                  <a:pt x="869175" y="1738363"/>
                </a:lnTo>
                <a:lnTo>
                  <a:pt x="1660220" y="1738363"/>
                </a:lnTo>
                <a:lnTo>
                  <a:pt x="1707909" y="1737077"/>
                </a:lnTo>
                <a:lnTo>
                  <a:pt x="1754926" y="1733263"/>
                </a:lnTo>
                <a:lnTo>
                  <a:pt x="1801205" y="1726987"/>
                </a:lnTo>
                <a:lnTo>
                  <a:pt x="1846679" y="1718316"/>
                </a:lnTo>
                <a:lnTo>
                  <a:pt x="1891282" y="1707315"/>
                </a:lnTo>
                <a:lnTo>
                  <a:pt x="1934947" y="1694052"/>
                </a:lnTo>
                <a:lnTo>
                  <a:pt x="1977609" y="1678592"/>
                </a:lnTo>
                <a:lnTo>
                  <a:pt x="2019201" y="1661002"/>
                </a:lnTo>
                <a:lnTo>
                  <a:pt x="2059657" y="1641347"/>
                </a:lnTo>
                <a:lnTo>
                  <a:pt x="2098910" y="1619695"/>
                </a:lnTo>
                <a:lnTo>
                  <a:pt x="2136895" y="1596111"/>
                </a:lnTo>
                <a:lnTo>
                  <a:pt x="2173544" y="1570662"/>
                </a:lnTo>
                <a:lnTo>
                  <a:pt x="2208793" y="1543414"/>
                </a:lnTo>
                <a:lnTo>
                  <a:pt x="2242573" y="1514434"/>
                </a:lnTo>
                <a:lnTo>
                  <a:pt x="2274820" y="1483787"/>
                </a:lnTo>
                <a:lnTo>
                  <a:pt x="2305467" y="1451539"/>
                </a:lnTo>
                <a:lnTo>
                  <a:pt x="2334448" y="1417758"/>
                </a:lnTo>
                <a:lnTo>
                  <a:pt x="2361695" y="1382509"/>
                </a:lnTo>
                <a:lnTo>
                  <a:pt x="2387144" y="1345859"/>
                </a:lnTo>
                <a:lnTo>
                  <a:pt x="2410728" y="1307874"/>
                </a:lnTo>
                <a:lnTo>
                  <a:pt x="2432380" y="1268620"/>
                </a:lnTo>
                <a:lnTo>
                  <a:pt x="2452034" y="1228164"/>
                </a:lnTo>
                <a:lnTo>
                  <a:pt x="2469624" y="1186571"/>
                </a:lnTo>
                <a:lnTo>
                  <a:pt x="2485084" y="1143909"/>
                </a:lnTo>
                <a:lnTo>
                  <a:pt x="2498347" y="1100242"/>
                </a:lnTo>
                <a:lnTo>
                  <a:pt x="2509348" y="1055638"/>
                </a:lnTo>
                <a:lnTo>
                  <a:pt x="2518019" y="1010164"/>
                </a:lnTo>
                <a:lnTo>
                  <a:pt x="2524295" y="963884"/>
                </a:lnTo>
                <a:lnTo>
                  <a:pt x="2528109" y="916865"/>
                </a:lnTo>
                <a:lnTo>
                  <a:pt x="2529395" y="869175"/>
                </a:lnTo>
                <a:lnTo>
                  <a:pt x="2528109" y="821485"/>
                </a:lnTo>
                <a:lnTo>
                  <a:pt x="2524295" y="774468"/>
                </a:lnTo>
                <a:lnTo>
                  <a:pt x="2518019" y="728189"/>
                </a:lnTo>
                <a:lnTo>
                  <a:pt x="2509348" y="682716"/>
                </a:lnTo>
                <a:lnTo>
                  <a:pt x="2498347" y="638113"/>
                </a:lnTo>
                <a:lnTo>
                  <a:pt x="2485084" y="594447"/>
                </a:lnTo>
                <a:lnTo>
                  <a:pt x="2469624" y="551785"/>
                </a:lnTo>
                <a:lnTo>
                  <a:pt x="2452034" y="510193"/>
                </a:lnTo>
                <a:lnTo>
                  <a:pt x="2432380" y="469738"/>
                </a:lnTo>
                <a:lnTo>
                  <a:pt x="2410728" y="430484"/>
                </a:lnTo>
                <a:lnTo>
                  <a:pt x="2387144" y="392500"/>
                </a:lnTo>
                <a:lnTo>
                  <a:pt x="2361695" y="355850"/>
                </a:lnTo>
                <a:lnTo>
                  <a:pt x="2334448" y="320602"/>
                </a:lnTo>
                <a:lnTo>
                  <a:pt x="2305467" y="286821"/>
                </a:lnTo>
                <a:lnTo>
                  <a:pt x="2274820" y="254574"/>
                </a:lnTo>
                <a:lnTo>
                  <a:pt x="2242573" y="223927"/>
                </a:lnTo>
                <a:lnTo>
                  <a:pt x="2208793" y="194947"/>
                </a:lnTo>
                <a:lnTo>
                  <a:pt x="2173544" y="167699"/>
                </a:lnTo>
                <a:lnTo>
                  <a:pt x="2136895" y="142250"/>
                </a:lnTo>
                <a:lnTo>
                  <a:pt x="2098910" y="118667"/>
                </a:lnTo>
                <a:lnTo>
                  <a:pt x="2059657" y="97015"/>
                </a:lnTo>
                <a:lnTo>
                  <a:pt x="2019201" y="77361"/>
                </a:lnTo>
                <a:lnTo>
                  <a:pt x="1977609" y="59770"/>
                </a:lnTo>
                <a:lnTo>
                  <a:pt x="1934947" y="44310"/>
                </a:lnTo>
                <a:lnTo>
                  <a:pt x="1891282" y="31047"/>
                </a:lnTo>
                <a:lnTo>
                  <a:pt x="1846679" y="20047"/>
                </a:lnTo>
                <a:lnTo>
                  <a:pt x="1801205" y="11375"/>
                </a:lnTo>
                <a:lnTo>
                  <a:pt x="1754926" y="5100"/>
                </a:lnTo>
                <a:lnTo>
                  <a:pt x="1707909" y="1286"/>
                </a:lnTo>
                <a:lnTo>
                  <a:pt x="1660220" y="0"/>
                </a:lnTo>
                <a:close/>
              </a:path>
            </a:pathLst>
          </a:custGeom>
          <a:solidFill>
            <a:srgbClr val="FFFFFF">
              <a:alpha val="69999"/>
            </a:srgbClr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0" name="Groupe 299">
            <a:extLst>
              <a:ext uri="{FF2B5EF4-FFF2-40B4-BE49-F238E27FC236}">
                <a16:creationId xmlns:a16="http://schemas.microsoft.com/office/drawing/2014/main" id="{836B3649-0C7A-0140-9CBE-18626A26B758}"/>
              </a:ext>
            </a:extLst>
          </p:cNvPr>
          <p:cNvGrpSpPr/>
          <p:nvPr/>
        </p:nvGrpSpPr>
        <p:grpSpPr>
          <a:xfrm>
            <a:off x="278885" y="3814388"/>
            <a:ext cx="3508254" cy="1451612"/>
            <a:chOff x="278885" y="3814388"/>
            <a:chExt cx="3508254" cy="1451612"/>
          </a:xfrm>
        </p:grpSpPr>
        <p:sp>
          <p:nvSpPr>
            <p:cNvPr id="133" name="object 5">
              <a:extLst>
                <a:ext uri="{FF2B5EF4-FFF2-40B4-BE49-F238E27FC236}">
                  <a16:creationId xmlns:a16="http://schemas.microsoft.com/office/drawing/2014/main" id="{1F8968F2-7970-7515-9824-32AFCFF69F5F}"/>
                </a:ext>
              </a:extLst>
            </p:cNvPr>
            <p:cNvSpPr txBox="1"/>
            <p:nvPr/>
          </p:nvSpPr>
          <p:spPr>
            <a:xfrm>
              <a:off x="2555874" y="4365007"/>
              <a:ext cx="1231265" cy="42832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05410" marR="98425" indent="-635" algn="ctr">
                <a:lnSpc>
                  <a:spcPct val="100000"/>
                </a:lnSpc>
                <a:spcBef>
                  <a:spcPts val="100"/>
                </a:spcBef>
              </a:pPr>
              <a:r>
                <a:rPr sz="900" dirty="0">
                  <a:latin typeface="Arial" panose="020B0604020202020204" pitchFamily="34" charset="0"/>
                  <a:cs typeface="Arial" panose="020B0604020202020204" pitchFamily="34" charset="0"/>
                </a:rPr>
                <a:t>La</a:t>
              </a:r>
              <a:r>
                <a:rPr sz="9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20" dirty="0">
                  <a:latin typeface="Arial" panose="020B0604020202020204" pitchFamily="34" charset="0"/>
                  <a:cs typeface="Arial" panose="020B0604020202020204" pitchFamily="34" charset="0"/>
                </a:rPr>
                <a:t>salle</a:t>
              </a:r>
              <a:r>
                <a:rPr sz="9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20" dirty="0">
                  <a:latin typeface="Arial" panose="020B0604020202020204" pitchFamily="34" charset="0"/>
                  <a:cs typeface="Arial" panose="020B0604020202020204" pitchFamily="34" charset="0"/>
                </a:rPr>
                <a:t>d’attente</a:t>
              </a:r>
              <a:r>
                <a:rPr sz="9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25" dirty="0">
                  <a:latin typeface="Arial" panose="020B0604020202020204" pitchFamily="34" charset="0"/>
                  <a:cs typeface="Arial" panose="020B0604020202020204" pitchFamily="34" charset="0"/>
                </a:rPr>
                <a:t>de </a:t>
              </a:r>
              <a:r>
                <a:rPr sz="900" dirty="0">
                  <a:latin typeface="Arial" panose="020B0604020202020204" pitchFamily="34" charset="0"/>
                  <a:cs typeface="Arial" panose="020B0604020202020204" pitchFamily="34" charset="0"/>
                </a:rPr>
                <a:t>la</a:t>
              </a:r>
              <a:r>
                <a:rPr sz="900" spc="-4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10" dirty="0">
                  <a:latin typeface="Arial" panose="020B0604020202020204" pitchFamily="34" charset="0"/>
                  <a:cs typeface="Arial" panose="020B0604020202020204" pitchFamily="34" charset="0"/>
                </a:rPr>
                <a:t>réunion</a:t>
              </a:r>
              <a:r>
                <a:rPr sz="900" spc="-3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dirty="0">
                  <a:latin typeface="Arial" panose="020B0604020202020204" pitchFamily="34" charset="0"/>
                  <a:cs typeface="Arial" panose="020B0604020202020204" pitchFamily="34" charset="0"/>
                </a:rPr>
                <a:t>permet</a:t>
              </a:r>
              <a:r>
                <a:rPr sz="900" spc="-4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25" dirty="0">
                  <a:latin typeface="Arial" panose="020B0604020202020204" pitchFamily="34" charset="0"/>
                  <a:cs typeface="Arial" panose="020B0604020202020204" pitchFamily="34" charset="0"/>
                </a:rPr>
                <a:t>de</a:t>
              </a:r>
              <a:endParaRPr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sz="900" spc="-10" dirty="0">
                  <a:latin typeface="Arial" panose="020B0604020202020204" pitchFamily="34" charset="0"/>
                  <a:cs typeface="Arial" panose="020B0604020202020204" pitchFamily="34" charset="0"/>
                </a:rPr>
                <a:t>sélectionner</a:t>
              </a:r>
              <a:r>
                <a:rPr sz="900" spc="-3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20" dirty="0">
                  <a:latin typeface="Arial" panose="020B0604020202020204" pitchFamily="34" charset="0"/>
                  <a:cs typeface="Arial" panose="020B0604020202020204" pitchFamily="34" charset="0"/>
                </a:rPr>
                <a:t>vos</a:t>
              </a:r>
              <a:r>
                <a:rPr sz="900" spc="-2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10" dirty="0">
                  <a:latin typeface="Arial" panose="020B0604020202020204" pitchFamily="34" charset="0"/>
                  <a:cs typeface="Arial" panose="020B0604020202020204" pitchFamily="34" charset="0"/>
                </a:rPr>
                <a:t>entrées.</a:t>
              </a:r>
              <a:endParaRPr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69" name="Groupe 268">
              <a:extLst>
                <a:ext uri="{FF2B5EF4-FFF2-40B4-BE49-F238E27FC236}">
                  <a16:creationId xmlns:a16="http://schemas.microsoft.com/office/drawing/2014/main" id="{0C7BBF43-6D3D-BA3A-CE99-7F8B7EDDE10B}"/>
                </a:ext>
              </a:extLst>
            </p:cNvPr>
            <p:cNvGrpSpPr/>
            <p:nvPr/>
          </p:nvGrpSpPr>
          <p:grpSpPr>
            <a:xfrm>
              <a:off x="278885" y="3814388"/>
              <a:ext cx="2119006" cy="1451612"/>
              <a:chOff x="278885" y="4244196"/>
              <a:chExt cx="2119006" cy="1451612"/>
            </a:xfrm>
          </p:grpSpPr>
          <p:pic>
            <p:nvPicPr>
              <p:cNvPr id="145" name="object 17">
                <a:extLst>
                  <a:ext uri="{FF2B5EF4-FFF2-40B4-BE49-F238E27FC236}">
                    <a16:creationId xmlns:a16="http://schemas.microsoft.com/office/drawing/2014/main" id="{175E520C-7C1E-1468-4F12-15EA4444B46F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42753" y="4244196"/>
                <a:ext cx="1334643" cy="1440215"/>
              </a:xfrm>
              <a:prstGeom prst="rect">
                <a:avLst/>
              </a:prstGeom>
            </p:spPr>
          </p:pic>
          <p:sp>
            <p:nvSpPr>
              <p:cNvPr id="151" name="object 23">
                <a:extLst>
                  <a:ext uri="{FF2B5EF4-FFF2-40B4-BE49-F238E27FC236}">
                    <a16:creationId xmlns:a16="http://schemas.microsoft.com/office/drawing/2014/main" id="{3AEEEDDD-4B16-408B-643E-2AD8A56360B8}"/>
                  </a:ext>
                </a:extLst>
              </p:cNvPr>
              <p:cNvSpPr/>
              <p:nvPr/>
            </p:nvSpPr>
            <p:spPr>
              <a:xfrm>
                <a:off x="342752" y="4244198"/>
                <a:ext cx="1334770" cy="1451610"/>
              </a:xfrm>
              <a:custGeom>
                <a:avLst/>
                <a:gdLst/>
                <a:ahLst/>
                <a:cxnLst/>
                <a:rect l="l" t="t" r="r" b="b"/>
                <a:pathLst>
                  <a:path w="1334770" h="1451610">
                    <a:moveTo>
                      <a:pt x="1095248" y="0"/>
                    </a:moveTo>
                    <a:lnTo>
                      <a:pt x="239395" y="0"/>
                    </a:lnTo>
                    <a:lnTo>
                      <a:pt x="191146" y="4863"/>
                    </a:lnTo>
                    <a:lnTo>
                      <a:pt x="146209" y="18813"/>
                    </a:lnTo>
                    <a:lnTo>
                      <a:pt x="105544" y="40886"/>
                    </a:lnTo>
                    <a:lnTo>
                      <a:pt x="70115" y="70119"/>
                    </a:lnTo>
                    <a:lnTo>
                      <a:pt x="40883" y="105550"/>
                    </a:lnTo>
                    <a:lnTo>
                      <a:pt x="18812" y="146214"/>
                    </a:lnTo>
                    <a:lnTo>
                      <a:pt x="4863" y="191150"/>
                    </a:lnTo>
                    <a:lnTo>
                      <a:pt x="0" y="239395"/>
                    </a:lnTo>
                    <a:lnTo>
                      <a:pt x="0" y="1211694"/>
                    </a:lnTo>
                    <a:lnTo>
                      <a:pt x="4863" y="1259942"/>
                    </a:lnTo>
                    <a:lnTo>
                      <a:pt x="18812" y="1304881"/>
                    </a:lnTo>
                    <a:lnTo>
                      <a:pt x="40883" y="1345548"/>
                    </a:lnTo>
                    <a:lnTo>
                      <a:pt x="70115" y="1380980"/>
                    </a:lnTo>
                    <a:lnTo>
                      <a:pt x="105544" y="1410214"/>
                    </a:lnTo>
                    <a:lnTo>
                      <a:pt x="146209" y="1432287"/>
                    </a:lnTo>
                    <a:lnTo>
                      <a:pt x="191146" y="1446238"/>
                    </a:lnTo>
                    <a:lnTo>
                      <a:pt x="239395" y="1451102"/>
                    </a:lnTo>
                    <a:lnTo>
                      <a:pt x="1095248" y="1451102"/>
                    </a:lnTo>
                    <a:lnTo>
                      <a:pt x="1143496" y="1446238"/>
                    </a:lnTo>
                    <a:lnTo>
                      <a:pt x="1188433" y="1432287"/>
                    </a:lnTo>
                    <a:lnTo>
                      <a:pt x="1229098" y="1410214"/>
                    </a:lnTo>
                    <a:lnTo>
                      <a:pt x="1264527" y="1380980"/>
                    </a:lnTo>
                    <a:lnTo>
                      <a:pt x="1293759" y="1345548"/>
                    </a:lnTo>
                    <a:lnTo>
                      <a:pt x="1315830" y="1304881"/>
                    </a:lnTo>
                    <a:lnTo>
                      <a:pt x="1329779" y="1259942"/>
                    </a:lnTo>
                    <a:lnTo>
                      <a:pt x="1334643" y="1211694"/>
                    </a:lnTo>
                    <a:lnTo>
                      <a:pt x="1334643" y="239395"/>
                    </a:lnTo>
                    <a:lnTo>
                      <a:pt x="1329779" y="191150"/>
                    </a:lnTo>
                    <a:lnTo>
                      <a:pt x="1315830" y="146214"/>
                    </a:lnTo>
                    <a:lnTo>
                      <a:pt x="1293759" y="105550"/>
                    </a:lnTo>
                    <a:lnTo>
                      <a:pt x="1264527" y="70119"/>
                    </a:lnTo>
                    <a:lnTo>
                      <a:pt x="1229098" y="40886"/>
                    </a:lnTo>
                    <a:lnTo>
                      <a:pt x="1188433" y="18813"/>
                    </a:lnTo>
                    <a:lnTo>
                      <a:pt x="1143496" y="4863"/>
                    </a:lnTo>
                    <a:lnTo>
                      <a:pt x="1095248" y="0"/>
                    </a:lnTo>
                    <a:close/>
                  </a:path>
                </a:pathLst>
              </a:custGeom>
              <a:solidFill>
                <a:srgbClr val="231F20">
                  <a:alpha val="58000"/>
                </a:srgbClr>
              </a:solidFill>
            </p:spPr>
            <p:txBody>
              <a:bodyPr wrap="square" lIns="0" tIns="0" rIns="0" bIns="0" rtlCol="0"/>
              <a:lstStyle/>
              <a:p>
                <a:endParaRPr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53" name="object 25">
                <a:extLst>
                  <a:ext uri="{FF2B5EF4-FFF2-40B4-BE49-F238E27FC236}">
                    <a16:creationId xmlns:a16="http://schemas.microsoft.com/office/drawing/2014/main" id="{A8394A71-2F72-B008-A3D0-8A5699B7AB69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278885" y="4589700"/>
                <a:ext cx="2118499" cy="222046"/>
              </a:xfrm>
              <a:prstGeom prst="rect">
                <a:avLst/>
              </a:prstGeom>
            </p:spPr>
          </p:pic>
          <p:sp>
            <p:nvSpPr>
              <p:cNvPr id="154" name="object 26">
                <a:extLst>
                  <a:ext uri="{FF2B5EF4-FFF2-40B4-BE49-F238E27FC236}">
                    <a16:creationId xmlns:a16="http://schemas.microsoft.com/office/drawing/2014/main" id="{123E6E9C-22C3-70EE-EB1B-D789EF1611D7}"/>
                  </a:ext>
                </a:extLst>
              </p:cNvPr>
              <p:cNvSpPr/>
              <p:nvPr/>
            </p:nvSpPr>
            <p:spPr>
              <a:xfrm>
                <a:off x="278896" y="4589702"/>
                <a:ext cx="211899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2118995" h="222250">
                    <a:moveTo>
                      <a:pt x="0" y="0"/>
                    </a:moveTo>
                    <a:lnTo>
                      <a:pt x="0" y="222046"/>
                    </a:lnTo>
                    <a:lnTo>
                      <a:pt x="2118499" y="222046"/>
                    </a:lnTo>
                    <a:lnTo>
                      <a:pt x="2118499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solidFill>
                  <a:srgbClr val="283F87"/>
                </a:solidFill>
              </a:ln>
            </p:spPr>
            <p:txBody>
              <a:bodyPr wrap="square" lIns="0" tIns="0" rIns="0" bIns="0" rtlCol="0"/>
              <a:lstStyle/>
              <a:p>
                <a:endParaRPr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55" name="object 27">
                <a:extLst>
                  <a:ext uri="{FF2B5EF4-FFF2-40B4-BE49-F238E27FC236}">
                    <a16:creationId xmlns:a16="http://schemas.microsoft.com/office/drawing/2014/main" id="{48AE09A1-8077-237E-B4CB-D675B49EA53E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914748" y="5460450"/>
                <a:ext cx="1031798" cy="176479"/>
              </a:xfrm>
              <a:prstGeom prst="rect">
                <a:avLst/>
              </a:prstGeom>
            </p:spPr>
          </p:pic>
          <p:sp>
            <p:nvSpPr>
              <p:cNvPr id="156" name="object 28">
                <a:extLst>
                  <a:ext uri="{FF2B5EF4-FFF2-40B4-BE49-F238E27FC236}">
                    <a16:creationId xmlns:a16="http://schemas.microsoft.com/office/drawing/2014/main" id="{F82A9513-4A83-095B-B8E4-DB9580FF2FD0}"/>
                  </a:ext>
                </a:extLst>
              </p:cNvPr>
              <p:cNvSpPr/>
              <p:nvPr/>
            </p:nvSpPr>
            <p:spPr>
              <a:xfrm>
                <a:off x="914756" y="5460448"/>
                <a:ext cx="1035050" cy="176530"/>
              </a:xfrm>
              <a:custGeom>
                <a:avLst/>
                <a:gdLst/>
                <a:ahLst/>
                <a:cxnLst/>
                <a:rect l="l" t="t" r="r" b="b"/>
                <a:pathLst>
                  <a:path w="1035050" h="176529">
                    <a:moveTo>
                      <a:pt x="0" y="0"/>
                    </a:moveTo>
                    <a:lnTo>
                      <a:pt x="0" y="176479"/>
                    </a:lnTo>
                    <a:lnTo>
                      <a:pt x="1034440" y="176479"/>
                    </a:lnTo>
                    <a:lnTo>
                      <a:pt x="1034440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12700">
                <a:solidFill>
                  <a:srgbClr val="283F87"/>
                </a:solidFill>
              </a:ln>
            </p:spPr>
            <p:txBody>
              <a:bodyPr wrap="square" lIns="0" tIns="0" rIns="0" bIns="0" rtlCol="0"/>
              <a:lstStyle/>
              <a:p>
                <a:endParaRPr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28" name="object 105">
            <a:extLst>
              <a:ext uri="{FF2B5EF4-FFF2-40B4-BE49-F238E27FC236}">
                <a16:creationId xmlns:a16="http://schemas.microsoft.com/office/drawing/2014/main" id="{A42C06FD-EEAB-99A5-201F-7DF40326A215}"/>
              </a:ext>
            </a:extLst>
          </p:cNvPr>
          <p:cNvSpPr txBox="1"/>
          <p:nvPr/>
        </p:nvSpPr>
        <p:spPr>
          <a:xfrm>
            <a:off x="574779" y="3352276"/>
            <a:ext cx="5924746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50" b="1" spc="112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Salle</a:t>
            </a:r>
            <a:r>
              <a:rPr sz="2250" b="1" spc="-7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50" b="1" spc="30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d’attente</a:t>
            </a:r>
            <a:r>
              <a:rPr sz="2250" b="1" spc="-15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50" b="1" spc="97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sz="2250" b="1" spc="-15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50" b="1" spc="75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paramétrage</a:t>
            </a:r>
            <a:r>
              <a:rPr sz="2250" b="1" spc="-22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50" b="1" spc="89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</a:t>
            </a:r>
            <a:r>
              <a:rPr sz="2250" b="1" spc="-15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50" b="1" spc="82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</a:t>
            </a:r>
            <a:r>
              <a:rPr sz="2250" b="1" spc="-15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50" b="1" spc="30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sz="2250" b="1" spc="-15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50" b="1" spc="75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z="2250" b="1" spc="-22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250" b="1" spc="89" baseline="3703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l’image</a:t>
            </a:r>
            <a:endParaRPr sz="2250" baseline="3703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object 11">
            <a:extLst>
              <a:ext uri="{FF2B5EF4-FFF2-40B4-BE49-F238E27FC236}">
                <a16:creationId xmlns:a16="http://schemas.microsoft.com/office/drawing/2014/main" id="{33B185A3-1753-D1E6-F89D-C019E6C89817}"/>
              </a:ext>
            </a:extLst>
          </p:cNvPr>
          <p:cNvSpPr txBox="1"/>
          <p:nvPr/>
        </p:nvSpPr>
        <p:spPr>
          <a:xfrm>
            <a:off x="5127623" y="4677259"/>
            <a:ext cx="200342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045" marR="5080" indent="-93980" algn="ctr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latin typeface="Arial" panose="020B0604020202020204" pitchFamily="34" charset="0"/>
                <a:cs typeface="Arial" panose="020B0604020202020204" pitchFamily="34" charset="0"/>
              </a:rPr>
              <a:t>Sélectionnez</a:t>
            </a:r>
            <a:r>
              <a:rPr sz="900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sz="900" spc="-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latin typeface="Arial" panose="020B0604020202020204" pitchFamily="34" charset="0"/>
                <a:cs typeface="Arial" panose="020B0604020202020204" pitchFamily="34" charset="0"/>
              </a:rPr>
              <a:t>rejoindre </a:t>
            </a:r>
            <a:r>
              <a:rPr sz="900" dirty="0" err="1">
                <a:latin typeface="Arial" panose="020B0604020202020204" pitchFamily="34" charset="0"/>
                <a:cs typeface="Arial" panose="020B0604020202020204" pitchFamily="34" charset="0"/>
              </a:rPr>
              <a:t>maintenant</a:t>
            </a:r>
            <a:r>
              <a:rPr sz="9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50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fr-FR" sz="900" spc="-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latin typeface="Arial" panose="020B0604020202020204" pitchFamily="34" charset="0"/>
                <a:cs typeface="Arial" panose="020B0604020202020204" pitchFamily="34" charset="0"/>
              </a:rPr>
              <a:t>pour</a:t>
            </a:r>
            <a:r>
              <a:rPr sz="9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latin typeface="Arial" panose="020B0604020202020204" pitchFamily="34" charset="0"/>
                <a:cs typeface="Arial" panose="020B0604020202020204" pitchFamily="34" charset="0"/>
              </a:rPr>
              <a:t>démarrer</a:t>
            </a:r>
            <a:r>
              <a:rPr sz="9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sz="900" spc="-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latin typeface="Arial" panose="020B0604020202020204" pitchFamily="34" charset="0"/>
                <a:cs typeface="Arial" panose="020B0604020202020204" pitchFamily="34" charset="0"/>
              </a:rPr>
              <a:t>visioconférence.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object 4">
            <a:extLst>
              <a:ext uri="{FF2B5EF4-FFF2-40B4-BE49-F238E27FC236}">
                <a16:creationId xmlns:a16="http://schemas.microsoft.com/office/drawing/2014/main" id="{F71B3034-416F-F0BD-267A-EA1351873721}"/>
              </a:ext>
            </a:extLst>
          </p:cNvPr>
          <p:cNvSpPr txBox="1"/>
          <p:nvPr/>
        </p:nvSpPr>
        <p:spPr>
          <a:xfrm>
            <a:off x="5340501" y="3847498"/>
            <a:ext cx="1577671" cy="428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fr-FR"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cliquant sur cette icône il est possible d’accéder aux différents caméras et micros.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0" name="Groupe 269">
            <a:extLst>
              <a:ext uri="{FF2B5EF4-FFF2-40B4-BE49-F238E27FC236}">
                <a16:creationId xmlns:a16="http://schemas.microsoft.com/office/drawing/2014/main" id="{F365FC2D-38B7-406F-8272-F853B47E1F82}"/>
              </a:ext>
            </a:extLst>
          </p:cNvPr>
          <p:cNvGrpSpPr/>
          <p:nvPr/>
        </p:nvGrpSpPr>
        <p:grpSpPr>
          <a:xfrm>
            <a:off x="196850" y="5651500"/>
            <a:ext cx="290091" cy="474489"/>
            <a:chOff x="187818" y="1376764"/>
            <a:chExt cx="290091" cy="474489"/>
          </a:xfrm>
        </p:grpSpPr>
        <p:sp>
          <p:nvSpPr>
            <p:cNvPr id="271" name="Ellipse 270">
              <a:extLst>
                <a:ext uri="{FF2B5EF4-FFF2-40B4-BE49-F238E27FC236}">
                  <a16:creationId xmlns:a16="http://schemas.microsoft.com/office/drawing/2014/main" id="{AF895222-AD16-8476-E6FA-78813FDECC5B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object 106">
              <a:extLst>
                <a:ext uri="{FF2B5EF4-FFF2-40B4-BE49-F238E27FC236}">
                  <a16:creationId xmlns:a16="http://schemas.microsoft.com/office/drawing/2014/main" id="{07616325-3235-D49B-EE1D-2EC5A4F157D1}"/>
                </a:ext>
              </a:extLst>
            </p:cNvPr>
            <p:cNvSpPr txBox="1"/>
            <p:nvPr/>
          </p:nvSpPr>
          <p:spPr>
            <a:xfrm>
              <a:off x="187818" y="1376764"/>
              <a:ext cx="265231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30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7" name="object 104">
            <a:extLst>
              <a:ext uri="{FF2B5EF4-FFF2-40B4-BE49-F238E27FC236}">
                <a16:creationId xmlns:a16="http://schemas.microsoft.com/office/drawing/2014/main" id="{A8DB3D6E-2B88-D33A-0B8B-B66A72552829}"/>
              </a:ext>
            </a:extLst>
          </p:cNvPr>
          <p:cNvSpPr txBox="1"/>
          <p:nvPr/>
        </p:nvSpPr>
        <p:spPr>
          <a:xfrm>
            <a:off x="560119" y="5832120"/>
            <a:ext cx="522375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spc="6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Inviter</a:t>
            </a:r>
            <a:r>
              <a:rPr sz="1500" b="1" spc="-2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sz="1500" b="1" spc="-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6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</a:t>
            </a:r>
            <a:r>
              <a:rPr sz="1500" b="1" spc="-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6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sz="1500" b="1" spc="-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7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sz="1500" b="1" spc="-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500" b="1" spc="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réunion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3" name="Rectangle : avec coins arrondis en haut 272">
            <a:extLst>
              <a:ext uri="{FF2B5EF4-FFF2-40B4-BE49-F238E27FC236}">
                <a16:creationId xmlns:a16="http://schemas.microsoft.com/office/drawing/2014/main" id="{8DD98A01-5274-782B-85F1-57827B5D88B9}"/>
              </a:ext>
            </a:extLst>
          </p:cNvPr>
          <p:cNvSpPr/>
          <p:nvPr/>
        </p:nvSpPr>
        <p:spPr>
          <a:xfrm rot="5400000">
            <a:off x="1555957" y="4615039"/>
            <a:ext cx="1319246" cy="44589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object 6">
            <a:extLst>
              <a:ext uri="{FF2B5EF4-FFF2-40B4-BE49-F238E27FC236}">
                <a16:creationId xmlns:a16="http://schemas.microsoft.com/office/drawing/2014/main" id="{39B9FF7F-229B-AA00-DF39-9E47BD96487F}"/>
              </a:ext>
            </a:extLst>
          </p:cNvPr>
          <p:cNvSpPr txBox="1"/>
          <p:nvPr/>
        </p:nvSpPr>
        <p:spPr>
          <a:xfrm>
            <a:off x="2645123" y="6711602"/>
            <a:ext cx="15449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3462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Inviter</a:t>
            </a:r>
            <a:r>
              <a:rPr sz="9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sz="9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 </a:t>
            </a:r>
            <a:endParaRPr lang="fr-FR" sz="900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indent="134620">
              <a:lnSpc>
                <a:spcPct val="100000"/>
              </a:lnSpc>
              <a:spcBef>
                <a:spcPts val="100"/>
              </a:spcBef>
            </a:pP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</a:t>
            </a:r>
            <a:r>
              <a:rPr sz="9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démarrage</a:t>
            </a:r>
            <a:r>
              <a:rPr sz="9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sz="9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sz="9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réunion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5" name="Groupe 274">
            <a:extLst>
              <a:ext uri="{FF2B5EF4-FFF2-40B4-BE49-F238E27FC236}">
                <a16:creationId xmlns:a16="http://schemas.microsoft.com/office/drawing/2014/main" id="{9CADED50-A182-92E1-A887-C88C3DA46D00}"/>
              </a:ext>
            </a:extLst>
          </p:cNvPr>
          <p:cNvGrpSpPr/>
          <p:nvPr/>
        </p:nvGrpSpPr>
        <p:grpSpPr>
          <a:xfrm>
            <a:off x="196850" y="7764827"/>
            <a:ext cx="290091" cy="474489"/>
            <a:chOff x="187818" y="1379637"/>
            <a:chExt cx="290091" cy="474489"/>
          </a:xfrm>
        </p:grpSpPr>
        <p:sp>
          <p:nvSpPr>
            <p:cNvPr id="276" name="Ellipse 275">
              <a:extLst>
                <a:ext uri="{FF2B5EF4-FFF2-40B4-BE49-F238E27FC236}">
                  <a16:creationId xmlns:a16="http://schemas.microsoft.com/office/drawing/2014/main" id="{6E925198-7611-DF9A-A541-D2BC6A26A077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7" name="object 106">
              <a:extLst>
                <a:ext uri="{FF2B5EF4-FFF2-40B4-BE49-F238E27FC236}">
                  <a16:creationId xmlns:a16="http://schemas.microsoft.com/office/drawing/2014/main" id="{58D1D93F-3FF1-866E-30D4-BE2E383CD366}"/>
                </a:ext>
              </a:extLst>
            </p:cNvPr>
            <p:cNvSpPr txBox="1"/>
            <p:nvPr/>
          </p:nvSpPr>
          <p:spPr>
            <a:xfrm>
              <a:off x="187818" y="1379637"/>
              <a:ext cx="265231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30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8" name="object 104">
            <a:extLst>
              <a:ext uri="{FF2B5EF4-FFF2-40B4-BE49-F238E27FC236}">
                <a16:creationId xmlns:a16="http://schemas.microsoft.com/office/drawing/2014/main" id="{78564A9B-43E0-501F-13D7-ED98FA359687}"/>
              </a:ext>
            </a:extLst>
          </p:cNvPr>
          <p:cNvSpPr txBox="1"/>
          <p:nvPr/>
        </p:nvSpPr>
        <p:spPr>
          <a:xfrm>
            <a:off x="564407" y="7936749"/>
            <a:ext cx="2458141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5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Accepter</a:t>
            </a:r>
            <a:r>
              <a:rPr lang="fr-FR" sz="1500" b="1" spc="2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500" b="1" spc="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</a:t>
            </a:r>
            <a:r>
              <a:rPr lang="fr-FR" sz="1500" b="1" spc="1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500" b="1" spc="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9" name="Groupe 278">
            <a:extLst>
              <a:ext uri="{FF2B5EF4-FFF2-40B4-BE49-F238E27FC236}">
                <a16:creationId xmlns:a16="http://schemas.microsoft.com/office/drawing/2014/main" id="{54E919D1-8DF0-ADF8-168E-D0706BF9BA0A}"/>
              </a:ext>
            </a:extLst>
          </p:cNvPr>
          <p:cNvGrpSpPr/>
          <p:nvPr/>
        </p:nvGrpSpPr>
        <p:grpSpPr>
          <a:xfrm>
            <a:off x="3341056" y="7767811"/>
            <a:ext cx="290091" cy="474489"/>
            <a:chOff x="187818" y="1382621"/>
            <a:chExt cx="290091" cy="474489"/>
          </a:xfrm>
        </p:grpSpPr>
        <p:sp>
          <p:nvSpPr>
            <p:cNvPr id="280" name="Ellipse 279">
              <a:extLst>
                <a:ext uri="{FF2B5EF4-FFF2-40B4-BE49-F238E27FC236}">
                  <a16:creationId xmlns:a16="http://schemas.microsoft.com/office/drawing/2014/main" id="{3483507B-65F6-0A0B-36C6-EE7AAF658BF9}"/>
                </a:ext>
              </a:extLst>
            </p:cNvPr>
            <p:cNvSpPr/>
            <p:nvPr/>
          </p:nvSpPr>
          <p:spPr>
            <a:xfrm>
              <a:off x="187818" y="1534228"/>
              <a:ext cx="290091" cy="2900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1" name="object 106">
              <a:extLst>
                <a:ext uri="{FF2B5EF4-FFF2-40B4-BE49-F238E27FC236}">
                  <a16:creationId xmlns:a16="http://schemas.microsoft.com/office/drawing/2014/main" id="{9FB2072C-9DA0-C640-AE8A-863662B5B172}"/>
                </a:ext>
              </a:extLst>
            </p:cNvPr>
            <p:cNvSpPr txBox="1"/>
            <p:nvPr/>
          </p:nvSpPr>
          <p:spPr>
            <a:xfrm>
              <a:off x="187818" y="1382621"/>
              <a:ext cx="265231" cy="474489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00"/>
                </a:spcBef>
              </a:pPr>
              <a:r>
                <a:rPr lang="fr-FR" sz="3000" b="1" baseline="-4166" dirty="0">
                  <a:solidFill>
                    <a:srgbClr val="5E60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sz="1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2" name="object 104">
            <a:extLst>
              <a:ext uri="{FF2B5EF4-FFF2-40B4-BE49-F238E27FC236}">
                <a16:creationId xmlns:a16="http://schemas.microsoft.com/office/drawing/2014/main" id="{D2FBC1A8-59FF-4929-AE05-B599954DB4F1}"/>
              </a:ext>
            </a:extLst>
          </p:cNvPr>
          <p:cNvSpPr txBox="1"/>
          <p:nvPr/>
        </p:nvSpPr>
        <p:spPr>
          <a:xfrm>
            <a:off x="3691633" y="7918959"/>
            <a:ext cx="2535724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FR" sz="1500" b="1" spc="6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Partager</a:t>
            </a:r>
            <a:r>
              <a:rPr lang="fr-FR" sz="1500" b="1" spc="-3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500" b="1" spc="5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</a:t>
            </a:r>
            <a:r>
              <a:rPr lang="fr-FR" sz="1500" b="1" spc="-3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500" b="1" spc="45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écran</a:t>
            </a:r>
            <a:endParaRPr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3" name="bg object 30">
            <a:extLst>
              <a:ext uri="{FF2B5EF4-FFF2-40B4-BE49-F238E27FC236}">
                <a16:creationId xmlns:a16="http://schemas.microsoft.com/office/drawing/2014/main" id="{5AA79139-D63A-930C-1C8B-40ECA54ED282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80291" y="4408436"/>
            <a:ext cx="136499" cy="131648"/>
          </a:xfrm>
          <a:prstGeom prst="rect">
            <a:avLst/>
          </a:prstGeom>
        </p:spPr>
      </p:pic>
      <p:pic>
        <p:nvPicPr>
          <p:cNvPr id="284" name="bg object 30">
            <a:extLst>
              <a:ext uri="{FF2B5EF4-FFF2-40B4-BE49-F238E27FC236}">
                <a16:creationId xmlns:a16="http://schemas.microsoft.com/office/drawing/2014/main" id="{2DE75F76-BB25-02A8-E84F-3F16F9C91B23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80291" y="2103863"/>
            <a:ext cx="136499" cy="131648"/>
          </a:xfrm>
          <a:prstGeom prst="rect">
            <a:avLst/>
          </a:prstGeom>
        </p:spPr>
      </p:pic>
      <p:sp>
        <p:nvSpPr>
          <p:cNvPr id="285" name="bg object 27">
            <a:extLst>
              <a:ext uri="{FF2B5EF4-FFF2-40B4-BE49-F238E27FC236}">
                <a16:creationId xmlns:a16="http://schemas.microsoft.com/office/drawing/2014/main" id="{CF57AF7C-0E3B-63AA-2DBF-28489C9E0A92}"/>
              </a:ext>
            </a:extLst>
          </p:cNvPr>
          <p:cNvSpPr/>
          <p:nvPr/>
        </p:nvSpPr>
        <p:spPr>
          <a:xfrm>
            <a:off x="3204913" y="8302756"/>
            <a:ext cx="2076899" cy="1204018"/>
          </a:xfrm>
          <a:custGeom>
            <a:avLst/>
            <a:gdLst/>
            <a:ahLst/>
            <a:cxnLst/>
            <a:rect l="l" t="t" r="r" b="b"/>
            <a:pathLst>
              <a:path w="2529840" h="1285240">
                <a:moveTo>
                  <a:pt x="1886839" y="0"/>
                </a:moveTo>
                <a:lnTo>
                  <a:pt x="642556" y="0"/>
                </a:lnTo>
                <a:lnTo>
                  <a:pt x="594601" y="1762"/>
                </a:lnTo>
                <a:lnTo>
                  <a:pt x="547603" y="6966"/>
                </a:lnTo>
                <a:lnTo>
                  <a:pt x="501687" y="15489"/>
                </a:lnTo>
                <a:lnTo>
                  <a:pt x="456976" y="27205"/>
                </a:lnTo>
                <a:lnTo>
                  <a:pt x="413596" y="41990"/>
                </a:lnTo>
                <a:lnTo>
                  <a:pt x="371670" y="59720"/>
                </a:lnTo>
                <a:lnTo>
                  <a:pt x="331322" y="80271"/>
                </a:lnTo>
                <a:lnTo>
                  <a:pt x="292676" y="103519"/>
                </a:lnTo>
                <a:lnTo>
                  <a:pt x="255858" y="129339"/>
                </a:lnTo>
                <a:lnTo>
                  <a:pt x="220991" y="157607"/>
                </a:lnTo>
                <a:lnTo>
                  <a:pt x="188199" y="188199"/>
                </a:lnTo>
                <a:lnTo>
                  <a:pt x="157607" y="220991"/>
                </a:lnTo>
                <a:lnTo>
                  <a:pt x="129339" y="255858"/>
                </a:lnTo>
                <a:lnTo>
                  <a:pt x="103519" y="292676"/>
                </a:lnTo>
                <a:lnTo>
                  <a:pt x="80271" y="331322"/>
                </a:lnTo>
                <a:lnTo>
                  <a:pt x="59720" y="371670"/>
                </a:lnTo>
                <a:lnTo>
                  <a:pt x="41990" y="413596"/>
                </a:lnTo>
                <a:lnTo>
                  <a:pt x="27205" y="456976"/>
                </a:lnTo>
                <a:lnTo>
                  <a:pt x="15489" y="501687"/>
                </a:lnTo>
                <a:lnTo>
                  <a:pt x="6966" y="547603"/>
                </a:lnTo>
                <a:lnTo>
                  <a:pt x="1762" y="594601"/>
                </a:lnTo>
                <a:lnTo>
                  <a:pt x="0" y="642556"/>
                </a:lnTo>
                <a:lnTo>
                  <a:pt x="1762" y="690511"/>
                </a:lnTo>
                <a:lnTo>
                  <a:pt x="6966" y="737509"/>
                </a:lnTo>
                <a:lnTo>
                  <a:pt x="15489" y="783425"/>
                </a:lnTo>
                <a:lnTo>
                  <a:pt x="27205" y="828136"/>
                </a:lnTo>
                <a:lnTo>
                  <a:pt x="41990" y="871516"/>
                </a:lnTo>
                <a:lnTo>
                  <a:pt x="59720" y="913442"/>
                </a:lnTo>
                <a:lnTo>
                  <a:pt x="80271" y="953790"/>
                </a:lnTo>
                <a:lnTo>
                  <a:pt x="103519" y="992436"/>
                </a:lnTo>
                <a:lnTo>
                  <a:pt x="129339" y="1029254"/>
                </a:lnTo>
                <a:lnTo>
                  <a:pt x="157607" y="1064121"/>
                </a:lnTo>
                <a:lnTo>
                  <a:pt x="188199" y="1096913"/>
                </a:lnTo>
                <a:lnTo>
                  <a:pt x="220991" y="1127505"/>
                </a:lnTo>
                <a:lnTo>
                  <a:pt x="255858" y="1155773"/>
                </a:lnTo>
                <a:lnTo>
                  <a:pt x="292676" y="1181593"/>
                </a:lnTo>
                <a:lnTo>
                  <a:pt x="331322" y="1204841"/>
                </a:lnTo>
                <a:lnTo>
                  <a:pt x="371670" y="1225392"/>
                </a:lnTo>
                <a:lnTo>
                  <a:pt x="413596" y="1243122"/>
                </a:lnTo>
                <a:lnTo>
                  <a:pt x="456976" y="1257907"/>
                </a:lnTo>
                <a:lnTo>
                  <a:pt x="501687" y="1269623"/>
                </a:lnTo>
                <a:lnTo>
                  <a:pt x="547603" y="1278146"/>
                </a:lnTo>
                <a:lnTo>
                  <a:pt x="594601" y="1283350"/>
                </a:lnTo>
                <a:lnTo>
                  <a:pt x="642556" y="1285113"/>
                </a:lnTo>
                <a:lnTo>
                  <a:pt x="1886839" y="1285113"/>
                </a:lnTo>
                <a:lnTo>
                  <a:pt x="1934794" y="1283350"/>
                </a:lnTo>
                <a:lnTo>
                  <a:pt x="1981792" y="1278146"/>
                </a:lnTo>
                <a:lnTo>
                  <a:pt x="2027708" y="1269623"/>
                </a:lnTo>
                <a:lnTo>
                  <a:pt x="2072419" y="1257907"/>
                </a:lnTo>
                <a:lnTo>
                  <a:pt x="2115800" y="1243122"/>
                </a:lnTo>
                <a:lnTo>
                  <a:pt x="2157727" y="1225392"/>
                </a:lnTo>
                <a:lnTo>
                  <a:pt x="2198076" y="1204841"/>
                </a:lnTo>
                <a:lnTo>
                  <a:pt x="2236722" y="1181593"/>
                </a:lnTo>
                <a:lnTo>
                  <a:pt x="2273541" y="1155773"/>
                </a:lnTo>
                <a:lnTo>
                  <a:pt x="2308409" y="1127505"/>
                </a:lnTo>
                <a:lnTo>
                  <a:pt x="2341202" y="1096913"/>
                </a:lnTo>
                <a:lnTo>
                  <a:pt x="2371795" y="1064121"/>
                </a:lnTo>
                <a:lnTo>
                  <a:pt x="2400064" y="1029254"/>
                </a:lnTo>
                <a:lnTo>
                  <a:pt x="2425885" y="992436"/>
                </a:lnTo>
                <a:lnTo>
                  <a:pt x="2449133" y="953790"/>
                </a:lnTo>
                <a:lnTo>
                  <a:pt x="2469685" y="913442"/>
                </a:lnTo>
                <a:lnTo>
                  <a:pt x="2487416" y="871516"/>
                </a:lnTo>
                <a:lnTo>
                  <a:pt x="2502202" y="828136"/>
                </a:lnTo>
                <a:lnTo>
                  <a:pt x="2513918" y="783425"/>
                </a:lnTo>
                <a:lnTo>
                  <a:pt x="2522440" y="737509"/>
                </a:lnTo>
                <a:lnTo>
                  <a:pt x="2527645" y="690511"/>
                </a:lnTo>
                <a:lnTo>
                  <a:pt x="2529408" y="642556"/>
                </a:lnTo>
                <a:lnTo>
                  <a:pt x="2527645" y="594601"/>
                </a:lnTo>
                <a:lnTo>
                  <a:pt x="2522440" y="547603"/>
                </a:lnTo>
                <a:lnTo>
                  <a:pt x="2513918" y="501687"/>
                </a:lnTo>
                <a:lnTo>
                  <a:pt x="2502202" y="456976"/>
                </a:lnTo>
                <a:lnTo>
                  <a:pt x="2487416" y="413596"/>
                </a:lnTo>
                <a:lnTo>
                  <a:pt x="2469685" y="371670"/>
                </a:lnTo>
                <a:lnTo>
                  <a:pt x="2449133" y="331322"/>
                </a:lnTo>
                <a:lnTo>
                  <a:pt x="2425885" y="292676"/>
                </a:lnTo>
                <a:lnTo>
                  <a:pt x="2400064" y="255858"/>
                </a:lnTo>
                <a:lnTo>
                  <a:pt x="2371795" y="220991"/>
                </a:lnTo>
                <a:lnTo>
                  <a:pt x="2341202" y="188199"/>
                </a:lnTo>
                <a:lnTo>
                  <a:pt x="2308409" y="157607"/>
                </a:lnTo>
                <a:lnTo>
                  <a:pt x="2273541" y="129339"/>
                </a:lnTo>
                <a:lnTo>
                  <a:pt x="2236722" y="103519"/>
                </a:lnTo>
                <a:lnTo>
                  <a:pt x="2198076" y="80271"/>
                </a:lnTo>
                <a:lnTo>
                  <a:pt x="2157727" y="59720"/>
                </a:lnTo>
                <a:lnTo>
                  <a:pt x="2115800" y="41990"/>
                </a:lnTo>
                <a:lnTo>
                  <a:pt x="2072419" y="27205"/>
                </a:lnTo>
                <a:lnTo>
                  <a:pt x="2027708" y="15489"/>
                </a:lnTo>
                <a:lnTo>
                  <a:pt x="1981792" y="6966"/>
                </a:lnTo>
                <a:lnTo>
                  <a:pt x="1934794" y="1762"/>
                </a:lnTo>
                <a:lnTo>
                  <a:pt x="18868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bg object 27">
            <a:extLst>
              <a:ext uri="{FF2B5EF4-FFF2-40B4-BE49-F238E27FC236}">
                <a16:creationId xmlns:a16="http://schemas.microsoft.com/office/drawing/2014/main" id="{E0437C57-3334-276A-60AE-5CA39FA75031}"/>
              </a:ext>
            </a:extLst>
          </p:cNvPr>
          <p:cNvSpPr/>
          <p:nvPr/>
        </p:nvSpPr>
        <p:spPr>
          <a:xfrm>
            <a:off x="5509931" y="8302756"/>
            <a:ext cx="1850222" cy="1204018"/>
          </a:xfrm>
          <a:custGeom>
            <a:avLst/>
            <a:gdLst/>
            <a:ahLst/>
            <a:cxnLst/>
            <a:rect l="l" t="t" r="r" b="b"/>
            <a:pathLst>
              <a:path w="2529840" h="1285240">
                <a:moveTo>
                  <a:pt x="1886839" y="0"/>
                </a:moveTo>
                <a:lnTo>
                  <a:pt x="642556" y="0"/>
                </a:lnTo>
                <a:lnTo>
                  <a:pt x="594601" y="1762"/>
                </a:lnTo>
                <a:lnTo>
                  <a:pt x="547603" y="6966"/>
                </a:lnTo>
                <a:lnTo>
                  <a:pt x="501687" y="15489"/>
                </a:lnTo>
                <a:lnTo>
                  <a:pt x="456976" y="27205"/>
                </a:lnTo>
                <a:lnTo>
                  <a:pt x="413596" y="41990"/>
                </a:lnTo>
                <a:lnTo>
                  <a:pt x="371670" y="59720"/>
                </a:lnTo>
                <a:lnTo>
                  <a:pt x="331322" y="80271"/>
                </a:lnTo>
                <a:lnTo>
                  <a:pt x="292676" y="103519"/>
                </a:lnTo>
                <a:lnTo>
                  <a:pt x="255858" y="129339"/>
                </a:lnTo>
                <a:lnTo>
                  <a:pt x="220991" y="157607"/>
                </a:lnTo>
                <a:lnTo>
                  <a:pt x="188199" y="188199"/>
                </a:lnTo>
                <a:lnTo>
                  <a:pt x="157607" y="220991"/>
                </a:lnTo>
                <a:lnTo>
                  <a:pt x="129339" y="255858"/>
                </a:lnTo>
                <a:lnTo>
                  <a:pt x="103519" y="292676"/>
                </a:lnTo>
                <a:lnTo>
                  <a:pt x="80271" y="331322"/>
                </a:lnTo>
                <a:lnTo>
                  <a:pt x="59720" y="371670"/>
                </a:lnTo>
                <a:lnTo>
                  <a:pt x="41990" y="413596"/>
                </a:lnTo>
                <a:lnTo>
                  <a:pt x="27205" y="456976"/>
                </a:lnTo>
                <a:lnTo>
                  <a:pt x="15489" y="501687"/>
                </a:lnTo>
                <a:lnTo>
                  <a:pt x="6966" y="547603"/>
                </a:lnTo>
                <a:lnTo>
                  <a:pt x="1762" y="594601"/>
                </a:lnTo>
                <a:lnTo>
                  <a:pt x="0" y="642556"/>
                </a:lnTo>
                <a:lnTo>
                  <a:pt x="1762" y="690511"/>
                </a:lnTo>
                <a:lnTo>
                  <a:pt x="6966" y="737509"/>
                </a:lnTo>
                <a:lnTo>
                  <a:pt x="15489" y="783425"/>
                </a:lnTo>
                <a:lnTo>
                  <a:pt x="27205" y="828136"/>
                </a:lnTo>
                <a:lnTo>
                  <a:pt x="41990" y="871516"/>
                </a:lnTo>
                <a:lnTo>
                  <a:pt x="59720" y="913442"/>
                </a:lnTo>
                <a:lnTo>
                  <a:pt x="80271" y="953790"/>
                </a:lnTo>
                <a:lnTo>
                  <a:pt x="103519" y="992436"/>
                </a:lnTo>
                <a:lnTo>
                  <a:pt x="129339" y="1029254"/>
                </a:lnTo>
                <a:lnTo>
                  <a:pt x="157607" y="1064121"/>
                </a:lnTo>
                <a:lnTo>
                  <a:pt x="188199" y="1096913"/>
                </a:lnTo>
                <a:lnTo>
                  <a:pt x="220991" y="1127505"/>
                </a:lnTo>
                <a:lnTo>
                  <a:pt x="255858" y="1155773"/>
                </a:lnTo>
                <a:lnTo>
                  <a:pt x="292676" y="1181593"/>
                </a:lnTo>
                <a:lnTo>
                  <a:pt x="331322" y="1204841"/>
                </a:lnTo>
                <a:lnTo>
                  <a:pt x="371670" y="1225392"/>
                </a:lnTo>
                <a:lnTo>
                  <a:pt x="413596" y="1243122"/>
                </a:lnTo>
                <a:lnTo>
                  <a:pt x="456976" y="1257907"/>
                </a:lnTo>
                <a:lnTo>
                  <a:pt x="501687" y="1269623"/>
                </a:lnTo>
                <a:lnTo>
                  <a:pt x="547603" y="1278146"/>
                </a:lnTo>
                <a:lnTo>
                  <a:pt x="594601" y="1283350"/>
                </a:lnTo>
                <a:lnTo>
                  <a:pt x="642556" y="1285113"/>
                </a:lnTo>
                <a:lnTo>
                  <a:pt x="1886839" y="1285113"/>
                </a:lnTo>
                <a:lnTo>
                  <a:pt x="1934794" y="1283350"/>
                </a:lnTo>
                <a:lnTo>
                  <a:pt x="1981792" y="1278146"/>
                </a:lnTo>
                <a:lnTo>
                  <a:pt x="2027708" y="1269623"/>
                </a:lnTo>
                <a:lnTo>
                  <a:pt x="2072419" y="1257907"/>
                </a:lnTo>
                <a:lnTo>
                  <a:pt x="2115800" y="1243122"/>
                </a:lnTo>
                <a:lnTo>
                  <a:pt x="2157727" y="1225392"/>
                </a:lnTo>
                <a:lnTo>
                  <a:pt x="2198076" y="1204841"/>
                </a:lnTo>
                <a:lnTo>
                  <a:pt x="2236722" y="1181593"/>
                </a:lnTo>
                <a:lnTo>
                  <a:pt x="2273541" y="1155773"/>
                </a:lnTo>
                <a:lnTo>
                  <a:pt x="2308409" y="1127505"/>
                </a:lnTo>
                <a:lnTo>
                  <a:pt x="2341202" y="1096913"/>
                </a:lnTo>
                <a:lnTo>
                  <a:pt x="2371795" y="1064121"/>
                </a:lnTo>
                <a:lnTo>
                  <a:pt x="2400064" y="1029254"/>
                </a:lnTo>
                <a:lnTo>
                  <a:pt x="2425885" y="992436"/>
                </a:lnTo>
                <a:lnTo>
                  <a:pt x="2449133" y="953790"/>
                </a:lnTo>
                <a:lnTo>
                  <a:pt x="2469685" y="913442"/>
                </a:lnTo>
                <a:lnTo>
                  <a:pt x="2487416" y="871516"/>
                </a:lnTo>
                <a:lnTo>
                  <a:pt x="2502202" y="828136"/>
                </a:lnTo>
                <a:lnTo>
                  <a:pt x="2513918" y="783425"/>
                </a:lnTo>
                <a:lnTo>
                  <a:pt x="2522440" y="737509"/>
                </a:lnTo>
                <a:lnTo>
                  <a:pt x="2527645" y="690511"/>
                </a:lnTo>
                <a:lnTo>
                  <a:pt x="2529408" y="642556"/>
                </a:lnTo>
                <a:lnTo>
                  <a:pt x="2527645" y="594601"/>
                </a:lnTo>
                <a:lnTo>
                  <a:pt x="2522440" y="547603"/>
                </a:lnTo>
                <a:lnTo>
                  <a:pt x="2513918" y="501687"/>
                </a:lnTo>
                <a:lnTo>
                  <a:pt x="2502202" y="456976"/>
                </a:lnTo>
                <a:lnTo>
                  <a:pt x="2487416" y="413596"/>
                </a:lnTo>
                <a:lnTo>
                  <a:pt x="2469685" y="371670"/>
                </a:lnTo>
                <a:lnTo>
                  <a:pt x="2449133" y="331322"/>
                </a:lnTo>
                <a:lnTo>
                  <a:pt x="2425885" y="292676"/>
                </a:lnTo>
                <a:lnTo>
                  <a:pt x="2400064" y="255858"/>
                </a:lnTo>
                <a:lnTo>
                  <a:pt x="2371795" y="220991"/>
                </a:lnTo>
                <a:lnTo>
                  <a:pt x="2341202" y="188199"/>
                </a:lnTo>
                <a:lnTo>
                  <a:pt x="2308409" y="157607"/>
                </a:lnTo>
                <a:lnTo>
                  <a:pt x="2273541" y="129339"/>
                </a:lnTo>
                <a:lnTo>
                  <a:pt x="2236722" y="103519"/>
                </a:lnTo>
                <a:lnTo>
                  <a:pt x="2198076" y="80271"/>
                </a:lnTo>
                <a:lnTo>
                  <a:pt x="2157727" y="59720"/>
                </a:lnTo>
                <a:lnTo>
                  <a:pt x="2115800" y="41990"/>
                </a:lnTo>
                <a:lnTo>
                  <a:pt x="2072419" y="27205"/>
                </a:lnTo>
                <a:lnTo>
                  <a:pt x="2027708" y="15489"/>
                </a:lnTo>
                <a:lnTo>
                  <a:pt x="1981792" y="6966"/>
                </a:lnTo>
                <a:lnTo>
                  <a:pt x="1934794" y="1762"/>
                </a:lnTo>
                <a:lnTo>
                  <a:pt x="188683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object 8">
            <a:extLst>
              <a:ext uri="{FF2B5EF4-FFF2-40B4-BE49-F238E27FC236}">
                <a16:creationId xmlns:a16="http://schemas.microsoft.com/office/drawing/2014/main" id="{EECFC5C4-24D7-D432-E98A-BEF97BD46229}"/>
              </a:ext>
            </a:extLst>
          </p:cNvPr>
          <p:cNvSpPr txBox="1"/>
          <p:nvPr/>
        </p:nvSpPr>
        <p:spPr>
          <a:xfrm>
            <a:off x="3452443" y="8460770"/>
            <a:ext cx="155956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900" spc="-10" dirty="0">
                <a:latin typeface="Arial" panose="020B0604020202020204" pitchFamily="34" charset="0"/>
                <a:cs typeface="Arial" panose="020B0604020202020204" pitchFamily="34" charset="0"/>
              </a:rPr>
              <a:t>Sélectionner</a:t>
            </a:r>
            <a:r>
              <a:rPr sz="9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35" dirty="0" err="1">
                <a:latin typeface="Arial" panose="020B0604020202020204" pitchFamily="34" charset="0"/>
                <a:cs typeface="Arial" panose="020B0604020202020204" pitchFamily="34" charset="0"/>
              </a:rPr>
              <a:t>l’icône</a:t>
            </a:r>
            <a:r>
              <a:rPr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 err="1">
                <a:latin typeface="Arial" panose="020B0604020202020204" pitchFamily="34" charset="0"/>
                <a:cs typeface="Arial" panose="020B0604020202020204" pitchFamily="34" charset="0"/>
              </a:rPr>
              <a:t>partager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object 7">
            <a:extLst>
              <a:ext uri="{FF2B5EF4-FFF2-40B4-BE49-F238E27FC236}">
                <a16:creationId xmlns:a16="http://schemas.microsoft.com/office/drawing/2014/main" id="{76A96D5A-8FD7-2AB4-5DB0-1FC4BB7F28FE}"/>
              </a:ext>
            </a:extLst>
          </p:cNvPr>
          <p:cNvSpPr txBox="1"/>
          <p:nvPr/>
        </p:nvSpPr>
        <p:spPr>
          <a:xfrm>
            <a:off x="5636529" y="8478639"/>
            <a:ext cx="1597025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900" spc="-25" dirty="0">
                <a:latin typeface="Arial" panose="020B0604020202020204" pitchFamily="34" charset="0"/>
                <a:cs typeface="Arial" panose="020B0604020202020204" pitchFamily="34" charset="0"/>
              </a:rPr>
              <a:t>Choisir</a:t>
            </a:r>
            <a:r>
              <a:rPr sz="9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latin typeface="Arial" panose="020B0604020202020204" pitchFamily="34" charset="0"/>
                <a:cs typeface="Arial" panose="020B0604020202020204" pitchFamily="34" charset="0"/>
              </a:rPr>
              <a:t>le</a:t>
            </a:r>
            <a:r>
              <a:rPr sz="900" spc="-4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r>
              <a:rPr sz="900" spc="-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10" dirty="0">
                <a:latin typeface="Arial" panose="020B0604020202020204" pitchFamily="34" charset="0"/>
                <a:cs typeface="Arial" panose="020B0604020202020204" pitchFamily="34" charset="0"/>
              </a:rPr>
              <a:t>présentateur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5" name="object 8">
            <a:extLst>
              <a:ext uri="{FF2B5EF4-FFF2-40B4-BE49-F238E27FC236}">
                <a16:creationId xmlns:a16="http://schemas.microsoft.com/office/drawing/2014/main" id="{50BA128E-4070-FDDC-083A-830CE63789B3}"/>
              </a:ext>
            </a:extLst>
          </p:cNvPr>
          <p:cNvSpPr txBox="1"/>
          <p:nvPr/>
        </p:nvSpPr>
        <p:spPr>
          <a:xfrm>
            <a:off x="527660" y="8452614"/>
            <a:ext cx="1559560" cy="1513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fr-FR" sz="900" spc="-10" dirty="0">
                <a:latin typeface="Arial" panose="020B0604020202020204" pitchFamily="34" charset="0"/>
                <a:cs typeface="Arial" panose="020B0604020202020204" pitchFamily="34" charset="0"/>
              </a:rPr>
              <a:t>Accepter les participants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6" name="bg object 30">
            <a:extLst>
              <a:ext uri="{FF2B5EF4-FFF2-40B4-BE49-F238E27FC236}">
                <a16:creationId xmlns:a16="http://schemas.microsoft.com/office/drawing/2014/main" id="{4D563732-57CD-8FE2-DACC-499DB1F9A905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320625" y="8845580"/>
            <a:ext cx="136499" cy="131648"/>
          </a:xfrm>
          <a:prstGeom prst="rect">
            <a:avLst/>
          </a:prstGeom>
        </p:spPr>
      </p:pic>
      <p:sp>
        <p:nvSpPr>
          <p:cNvPr id="302" name="object 3">
            <a:extLst>
              <a:ext uri="{FF2B5EF4-FFF2-40B4-BE49-F238E27FC236}">
                <a16:creationId xmlns:a16="http://schemas.microsoft.com/office/drawing/2014/main" id="{DF023C39-FDFD-0EB1-D8FC-BF754C8E1894}"/>
              </a:ext>
            </a:extLst>
          </p:cNvPr>
          <p:cNvSpPr txBox="1"/>
          <p:nvPr/>
        </p:nvSpPr>
        <p:spPr>
          <a:xfrm>
            <a:off x="5357124" y="1486525"/>
            <a:ext cx="139827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7645" marR="5080" indent="-195580" algn="ctr">
              <a:lnSpc>
                <a:spcPct val="100000"/>
              </a:lnSpc>
              <a:spcBef>
                <a:spcPts val="100"/>
              </a:spcBef>
            </a:pP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Cliquer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le bouton « réunion instantanée »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8" name="Groupe 307">
            <a:extLst>
              <a:ext uri="{FF2B5EF4-FFF2-40B4-BE49-F238E27FC236}">
                <a16:creationId xmlns:a16="http://schemas.microsoft.com/office/drawing/2014/main" id="{32AFB374-CAA1-D37B-7627-52B01F09B5CE}"/>
              </a:ext>
            </a:extLst>
          </p:cNvPr>
          <p:cNvGrpSpPr/>
          <p:nvPr/>
        </p:nvGrpSpPr>
        <p:grpSpPr>
          <a:xfrm>
            <a:off x="5086517" y="6545098"/>
            <a:ext cx="2047708" cy="642100"/>
            <a:chOff x="5086517" y="6545098"/>
            <a:chExt cx="2047708" cy="642100"/>
          </a:xfrm>
        </p:grpSpPr>
        <p:sp>
          <p:nvSpPr>
            <p:cNvPr id="140" name="object 12">
              <a:extLst>
                <a:ext uri="{FF2B5EF4-FFF2-40B4-BE49-F238E27FC236}">
                  <a16:creationId xmlns:a16="http://schemas.microsoft.com/office/drawing/2014/main" id="{A2DC5B10-42BD-9D43-C506-EFB1674C70A4}"/>
                </a:ext>
              </a:extLst>
            </p:cNvPr>
            <p:cNvSpPr txBox="1"/>
            <p:nvPr/>
          </p:nvSpPr>
          <p:spPr>
            <a:xfrm>
              <a:off x="5835650" y="6574441"/>
              <a:ext cx="1298575" cy="5740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5080">
                <a:lnSpc>
                  <a:spcPct val="100000"/>
                </a:lnSpc>
                <a:spcBef>
                  <a:spcPts val="100"/>
                </a:spcBef>
              </a:pPr>
              <a:r>
                <a:rPr sz="9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Utiliser</a:t>
              </a:r>
              <a:r>
                <a:rPr sz="900" spc="-4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</a:t>
              </a:r>
              <a:r>
                <a:rPr sz="900" spc="-3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3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logiciel</a:t>
              </a:r>
              <a:r>
                <a:rPr sz="900" spc="-3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2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 </a:t>
              </a:r>
              <a:r>
                <a:rPr sz="9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messagerie</a:t>
              </a:r>
              <a:r>
                <a:rPr sz="900" spc="-5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pour</a:t>
              </a:r>
              <a:r>
                <a:rPr sz="900" spc="-5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lancer </a:t>
              </a:r>
              <a:r>
                <a:rPr sz="900" spc="-2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vos</a:t>
              </a:r>
              <a:r>
                <a:rPr sz="900" spc="-4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invitations</a:t>
              </a:r>
              <a:r>
                <a:rPr sz="900" spc="-4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2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 </a:t>
              </a:r>
              <a:r>
                <a:rPr sz="9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incluant</a:t>
              </a:r>
              <a:r>
                <a:rPr sz="900" spc="-5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</a:t>
              </a:r>
              <a:r>
                <a:rPr sz="900" spc="-4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2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lien</a:t>
              </a:r>
              <a:r>
                <a:rPr sz="900" spc="-45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sz="900" spc="-10" dirty="0">
                  <a:solidFill>
                    <a:srgbClr val="231F2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copié</a:t>
              </a:r>
              <a:endParaRPr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7" name="Groupe 306">
              <a:extLst>
                <a:ext uri="{FF2B5EF4-FFF2-40B4-BE49-F238E27FC236}">
                  <a16:creationId xmlns:a16="http://schemas.microsoft.com/office/drawing/2014/main" id="{C590CDC9-CDA5-BE96-CE65-3935C9244A18}"/>
                </a:ext>
              </a:extLst>
            </p:cNvPr>
            <p:cNvGrpSpPr/>
            <p:nvPr/>
          </p:nvGrpSpPr>
          <p:grpSpPr>
            <a:xfrm>
              <a:off x="5086517" y="6545098"/>
              <a:ext cx="642100" cy="642100"/>
              <a:chOff x="5009418" y="6545098"/>
              <a:chExt cx="642100" cy="642100"/>
            </a:xfrm>
          </p:grpSpPr>
          <p:pic>
            <p:nvPicPr>
              <p:cNvPr id="150" name="object 22">
                <a:extLst>
                  <a:ext uri="{FF2B5EF4-FFF2-40B4-BE49-F238E27FC236}">
                    <a16:creationId xmlns:a16="http://schemas.microsoft.com/office/drawing/2014/main" id="{EA2BC7E8-61DC-D882-231C-3BB534DEA4D4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5012467" y="6553766"/>
                <a:ext cx="636003" cy="615391"/>
              </a:xfrm>
              <a:prstGeom prst="rect">
                <a:avLst/>
              </a:prstGeom>
              <a:ln w="0">
                <a:solidFill>
                  <a:srgbClr val="283F87"/>
                </a:solidFill>
              </a:ln>
            </p:spPr>
          </p:pic>
          <p:sp>
            <p:nvSpPr>
              <p:cNvPr id="306" name="Ellipse 305">
                <a:extLst>
                  <a:ext uri="{FF2B5EF4-FFF2-40B4-BE49-F238E27FC236}">
                    <a16:creationId xmlns:a16="http://schemas.microsoft.com/office/drawing/2014/main" id="{A9CC0060-5ABD-4914-8F71-4E1812D40F92}"/>
                  </a:ext>
                </a:extLst>
              </p:cNvPr>
              <p:cNvSpPr/>
              <p:nvPr/>
            </p:nvSpPr>
            <p:spPr>
              <a:xfrm>
                <a:off x="5009418" y="6545098"/>
                <a:ext cx="642100" cy="642100"/>
              </a:xfrm>
              <a:prstGeom prst="ellipse">
                <a:avLst/>
              </a:prstGeom>
              <a:noFill/>
              <a:ln w="15875">
                <a:solidFill>
                  <a:srgbClr val="283F8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</p:grpSp>
      <p:grpSp>
        <p:nvGrpSpPr>
          <p:cNvPr id="310" name="Groupe 309">
            <a:extLst>
              <a:ext uri="{FF2B5EF4-FFF2-40B4-BE49-F238E27FC236}">
                <a16:creationId xmlns:a16="http://schemas.microsoft.com/office/drawing/2014/main" id="{C4FB2FCC-0404-B232-9040-D781A0C552C0}"/>
              </a:ext>
            </a:extLst>
          </p:cNvPr>
          <p:cNvGrpSpPr/>
          <p:nvPr/>
        </p:nvGrpSpPr>
        <p:grpSpPr>
          <a:xfrm>
            <a:off x="5856866" y="4310318"/>
            <a:ext cx="475774" cy="346717"/>
            <a:chOff x="5856866" y="4310318"/>
            <a:chExt cx="475774" cy="346717"/>
          </a:xfrm>
        </p:grpSpPr>
        <p:pic>
          <p:nvPicPr>
            <p:cNvPr id="147" name="object 19">
              <a:extLst>
                <a:ext uri="{FF2B5EF4-FFF2-40B4-BE49-F238E27FC236}">
                  <a16:creationId xmlns:a16="http://schemas.microsoft.com/office/drawing/2014/main" id="{BE4EF628-FA73-E55E-EFE0-F85D23A040E6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856866" y="4310318"/>
              <a:ext cx="469379" cy="346715"/>
            </a:xfrm>
            <a:prstGeom prst="rect">
              <a:avLst/>
            </a:prstGeom>
          </p:spPr>
        </p:pic>
        <p:sp>
          <p:nvSpPr>
            <p:cNvPr id="309" name="Rectangle : coins arrondis 308">
              <a:extLst>
                <a:ext uri="{FF2B5EF4-FFF2-40B4-BE49-F238E27FC236}">
                  <a16:creationId xmlns:a16="http://schemas.microsoft.com/office/drawing/2014/main" id="{0242EB9C-4627-B662-BD66-87048E29B71B}"/>
                </a:ext>
              </a:extLst>
            </p:cNvPr>
            <p:cNvSpPr/>
            <p:nvPr/>
          </p:nvSpPr>
          <p:spPr>
            <a:xfrm>
              <a:off x="5863261" y="4318068"/>
              <a:ext cx="469379" cy="338967"/>
            </a:xfrm>
            <a:prstGeom prst="roundRect">
              <a:avLst>
                <a:gd name="adj" fmla="val 39988"/>
              </a:avLst>
            </a:prstGeom>
            <a:noFill/>
            <a:ln w="15875">
              <a:solidFill>
                <a:srgbClr val="283F8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13" name="Groupe 312">
            <a:extLst>
              <a:ext uri="{FF2B5EF4-FFF2-40B4-BE49-F238E27FC236}">
                <a16:creationId xmlns:a16="http://schemas.microsoft.com/office/drawing/2014/main" id="{94E10153-0188-0F58-BB39-CD0ABB0E9738}"/>
              </a:ext>
            </a:extLst>
          </p:cNvPr>
          <p:cNvGrpSpPr/>
          <p:nvPr/>
        </p:nvGrpSpPr>
        <p:grpSpPr>
          <a:xfrm>
            <a:off x="5457124" y="4988981"/>
            <a:ext cx="1267073" cy="346841"/>
            <a:chOff x="5457124" y="4988981"/>
            <a:chExt cx="1267073" cy="346841"/>
          </a:xfrm>
        </p:grpSpPr>
        <p:pic>
          <p:nvPicPr>
            <p:cNvPr id="146" name="object 18">
              <a:extLst>
                <a:ext uri="{FF2B5EF4-FFF2-40B4-BE49-F238E27FC236}">
                  <a16:creationId xmlns:a16="http://schemas.microsoft.com/office/drawing/2014/main" id="{6709947C-0646-7442-05A5-1379DABF23A0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458912" y="4988981"/>
              <a:ext cx="1265285" cy="346704"/>
            </a:xfrm>
            <a:prstGeom prst="rect">
              <a:avLst/>
            </a:prstGeom>
          </p:spPr>
        </p:pic>
        <p:sp>
          <p:nvSpPr>
            <p:cNvPr id="312" name="Rectangle : coins arrondis 311">
              <a:extLst>
                <a:ext uri="{FF2B5EF4-FFF2-40B4-BE49-F238E27FC236}">
                  <a16:creationId xmlns:a16="http://schemas.microsoft.com/office/drawing/2014/main" id="{CD7CA218-A849-7541-C3D9-7889C5950DA6}"/>
                </a:ext>
              </a:extLst>
            </p:cNvPr>
            <p:cNvSpPr/>
            <p:nvPr/>
          </p:nvSpPr>
          <p:spPr>
            <a:xfrm>
              <a:off x="5457124" y="4996855"/>
              <a:ext cx="1265285" cy="338967"/>
            </a:xfrm>
            <a:prstGeom prst="roundRect">
              <a:avLst>
                <a:gd name="adj" fmla="val 36991"/>
              </a:avLst>
            </a:prstGeom>
            <a:noFill/>
            <a:ln w="15875">
              <a:solidFill>
                <a:srgbClr val="283F8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16" name="Groupe 315">
            <a:extLst>
              <a:ext uri="{FF2B5EF4-FFF2-40B4-BE49-F238E27FC236}">
                <a16:creationId xmlns:a16="http://schemas.microsoft.com/office/drawing/2014/main" id="{69B7813F-F585-6166-1E91-AA238C0224DA}"/>
              </a:ext>
            </a:extLst>
          </p:cNvPr>
          <p:cNvGrpSpPr/>
          <p:nvPr/>
        </p:nvGrpSpPr>
        <p:grpSpPr>
          <a:xfrm>
            <a:off x="2711451" y="1885019"/>
            <a:ext cx="923099" cy="881595"/>
            <a:chOff x="2711451" y="1885019"/>
            <a:chExt cx="923099" cy="881595"/>
          </a:xfrm>
        </p:grpSpPr>
        <p:pic>
          <p:nvPicPr>
            <p:cNvPr id="143" name="object 15">
              <a:extLst>
                <a:ext uri="{FF2B5EF4-FFF2-40B4-BE49-F238E27FC236}">
                  <a16:creationId xmlns:a16="http://schemas.microsoft.com/office/drawing/2014/main" id="{1868B1FA-E3A3-EA3D-D38F-53B9408302F4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711451" y="1885019"/>
              <a:ext cx="923099" cy="881595"/>
            </a:xfrm>
            <a:prstGeom prst="rect">
              <a:avLst/>
            </a:prstGeom>
          </p:spPr>
        </p:pic>
        <p:sp>
          <p:nvSpPr>
            <p:cNvPr id="315" name="Rectangle : coins arrondis 314">
              <a:extLst>
                <a:ext uri="{FF2B5EF4-FFF2-40B4-BE49-F238E27FC236}">
                  <a16:creationId xmlns:a16="http://schemas.microsoft.com/office/drawing/2014/main" id="{9ED82FED-B93B-A47C-A5FC-12930AD97102}"/>
                </a:ext>
              </a:extLst>
            </p:cNvPr>
            <p:cNvSpPr/>
            <p:nvPr/>
          </p:nvSpPr>
          <p:spPr>
            <a:xfrm>
              <a:off x="2711451" y="1890775"/>
              <a:ext cx="923099" cy="875839"/>
            </a:xfrm>
            <a:prstGeom prst="roundRect">
              <a:avLst>
                <a:gd name="adj" fmla="val 19922"/>
              </a:avLst>
            </a:prstGeom>
            <a:noFill/>
            <a:ln w="15875">
              <a:solidFill>
                <a:srgbClr val="283F8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19" name="Groupe 318">
            <a:extLst>
              <a:ext uri="{FF2B5EF4-FFF2-40B4-BE49-F238E27FC236}">
                <a16:creationId xmlns:a16="http://schemas.microsoft.com/office/drawing/2014/main" id="{201DD8F1-1C6B-C84F-0567-8A500E31A9B9}"/>
              </a:ext>
            </a:extLst>
          </p:cNvPr>
          <p:cNvGrpSpPr/>
          <p:nvPr/>
        </p:nvGrpSpPr>
        <p:grpSpPr>
          <a:xfrm>
            <a:off x="788719" y="1885019"/>
            <a:ext cx="923096" cy="881595"/>
            <a:chOff x="788719" y="1885019"/>
            <a:chExt cx="923096" cy="881595"/>
          </a:xfrm>
        </p:grpSpPr>
        <p:pic>
          <p:nvPicPr>
            <p:cNvPr id="142" name="object 14">
              <a:extLst>
                <a:ext uri="{FF2B5EF4-FFF2-40B4-BE49-F238E27FC236}">
                  <a16:creationId xmlns:a16="http://schemas.microsoft.com/office/drawing/2014/main" id="{694AEED5-2F28-D124-B752-7A37B57C686E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88719" y="1885019"/>
              <a:ext cx="923096" cy="881595"/>
            </a:xfrm>
            <a:prstGeom prst="rect">
              <a:avLst/>
            </a:prstGeom>
          </p:spPr>
        </p:pic>
        <p:sp>
          <p:nvSpPr>
            <p:cNvPr id="318" name="Rectangle : coins arrondis 317">
              <a:extLst>
                <a:ext uri="{FF2B5EF4-FFF2-40B4-BE49-F238E27FC236}">
                  <a16:creationId xmlns:a16="http://schemas.microsoft.com/office/drawing/2014/main" id="{AE22DFFE-52DD-65FD-3DBB-C4DEE33A2658}"/>
                </a:ext>
              </a:extLst>
            </p:cNvPr>
            <p:cNvSpPr/>
            <p:nvPr/>
          </p:nvSpPr>
          <p:spPr>
            <a:xfrm>
              <a:off x="788719" y="1894750"/>
              <a:ext cx="914400" cy="861149"/>
            </a:xfrm>
            <a:prstGeom prst="roundRect">
              <a:avLst>
                <a:gd name="adj" fmla="val 18969"/>
              </a:avLst>
            </a:prstGeom>
            <a:noFill/>
            <a:ln w="15875">
              <a:solidFill>
                <a:srgbClr val="283F8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21" name="Groupe 320">
            <a:extLst>
              <a:ext uri="{FF2B5EF4-FFF2-40B4-BE49-F238E27FC236}">
                <a16:creationId xmlns:a16="http://schemas.microsoft.com/office/drawing/2014/main" id="{0F12D0BC-EAC0-C66E-B53B-BE8EEC86BF5A}"/>
              </a:ext>
            </a:extLst>
          </p:cNvPr>
          <p:cNvGrpSpPr/>
          <p:nvPr/>
        </p:nvGrpSpPr>
        <p:grpSpPr>
          <a:xfrm>
            <a:off x="5197953" y="1859127"/>
            <a:ext cx="1799996" cy="961255"/>
            <a:chOff x="5165593" y="1859127"/>
            <a:chExt cx="1799996" cy="961255"/>
          </a:xfrm>
        </p:grpSpPr>
        <p:pic>
          <p:nvPicPr>
            <p:cNvPr id="144" name="object 16">
              <a:extLst>
                <a:ext uri="{FF2B5EF4-FFF2-40B4-BE49-F238E27FC236}">
                  <a16:creationId xmlns:a16="http://schemas.microsoft.com/office/drawing/2014/main" id="{1D90DE3A-4E3E-5736-EB12-822E455C5B06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165593" y="1859127"/>
              <a:ext cx="1799996" cy="953046"/>
            </a:xfrm>
            <a:prstGeom prst="rect">
              <a:avLst/>
            </a:prstGeom>
          </p:spPr>
        </p:pic>
        <p:sp>
          <p:nvSpPr>
            <p:cNvPr id="320" name="Rectangle : coins arrondis 319">
              <a:extLst>
                <a:ext uri="{FF2B5EF4-FFF2-40B4-BE49-F238E27FC236}">
                  <a16:creationId xmlns:a16="http://schemas.microsoft.com/office/drawing/2014/main" id="{7189A5EB-C458-8E95-C380-720AC832B2B5}"/>
                </a:ext>
              </a:extLst>
            </p:cNvPr>
            <p:cNvSpPr/>
            <p:nvPr/>
          </p:nvSpPr>
          <p:spPr>
            <a:xfrm>
              <a:off x="5178654" y="1867336"/>
              <a:ext cx="1786935" cy="953046"/>
            </a:xfrm>
            <a:prstGeom prst="roundRect">
              <a:avLst>
                <a:gd name="adj" fmla="val 50000"/>
              </a:avLst>
            </a:prstGeom>
            <a:noFill/>
            <a:ln w="15875">
              <a:solidFill>
                <a:srgbClr val="283F8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23" name="Groupe 322">
            <a:extLst>
              <a:ext uri="{FF2B5EF4-FFF2-40B4-BE49-F238E27FC236}">
                <a16:creationId xmlns:a16="http://schemas.microsoft.com/office/drawing/2014/main" id="{DE41D0F5-3D16-3691-A633-E68051BB2032}"/>
              </a:ext>
            </a:extLst>
          </p:cNvPr>
          <p:cNvGrpSpPr/>
          <p:nvPr/>
        </p:nvGrpSpPr>
        <p:grpSpPr>
          <a:xfrm>
            <a:off x="5918449" y="8692316"/>
            <a:ext cx="1076376" cy="544369"/>
            <a:chOff x="5918449" y="8692316"/>
            <a:chExt cx="1076376" cy="544369"/>
          </a:xfrm>
        </p:grpSpPr>
        <p:pic>
          <p:nvPicPr>
            <p:cNvPr id="221" name="object 98">
              <a:extLst>
                <a:ext uri="{FF2B5EF4-FFF2-40B4-BE49-F238E27FC236}">
                  <a16:creationId xmlns:a16="http://schemas.microsoft.com/office/drawing/2014/main" id="{D76EE812-1DD7-EF53-54ED-2A80F1FAEBF2}"/>
                </a:ext>
              </a:extLst>
            </p:cNvPr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918449" y="8692316"/>
              <a:ext cx="1047140" cy="544369"/>
            </a:xfrm>
            <a:prstGeom prst="rect">
              <a:avLst/>
            </a:prstGeom>
            <a:ln w="15875" cap="rnd">
              <a:noFill/>
            </a:ln>
          </p:spPr>
        </p:pic>
        <p:sp>
          <p:nvSpPr>
            <p:cNvPr id="322" name="Rectangle : coins arrondis 321">
              <a:extLst>
                <a:ext uri="{FF2B5EF4-FFF2-40B4-BE49-F238E27FC236}">
                  <a16:creationId xmlns:a16="http://schemas.microsoft.com/office/drawing/2014/main" id="{8C240B37-460B-924D-67B2-FC9762D0667F}"/>
                </a:ext>
              </a:extLst>
            </p:cNvPr>
            <p:cNvSpPr/>
            <p:nvPr/>
          </p:nvSpPr>
          <p:spPr>
            <a:xfrm>
              <a:off x="6004225" y="8734124"/>
              <a:ext cx="990600" cy="422576"/>
            </a:xfrm>
            <a:prstGeom prst="roundRect">
              <a:avLst>
                <a:gd name="adj" fmla="val 16384"/>
              </a:avLst>
            </a:prstGeom>
            <a:noFill/>
            <a:ln w="15875">
              <a:solidFill>
                <a:srgbClr val="283F8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cxnSp>
        <p:nvCxnSpPr>
          <p:cNvPr id="291" name="Connecteur droit avec flèche 290">
            <a:extLst>
              <a:ext uri="{FF2B5EF4-FFF2-40B4-BE49-F238E27FC236}">
                <a16:creationId xmlns:a16="http://schemas.microsoft.com/office/drawing/2014/main" id="{AB728414-9259-FB08-A98A-447B430CD8F1}"/>
              </a:ext>
            </a:extLst>
          </p:cNvPr>
          <p:cNvCxnSpPr>
            <a:cxnSpLocks/>
          </p:cNvCxnSpPr>
          <p:nvPr/>
        </p:nvCxnSpPr>
        <p:spPr>
          <a:xfrm flipV="1">
            <a:off x="6222230" y="9156700"/>
            <a:ext cx="0" cy="263381"/>
          </a:xfrm>
          <a:prstGeom prst="straightConnector1">
            <a:avLst/>
          </a:prstGeom>
          <a:ln w="38100" cap="rnd">
            <a:solidFill>
              <a:srgbClr val="5AC6D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8" name="Groupe 327">
            <a:extLst>
              <a:ext uri="{FF2B5EF4-FFF2-40B4-BE49-F238E27FC236}">
                <a16:creationId xmlns:a16="http://schemas.microsoft.com/office/drawing/2014/main" id="{072BACBA-2C1D-404B-FDEC-1C27307200B6}"/>
              </a:ext>
            </a:extLst>
          </p:cNvPr>
          <p:cNvGrpSpPr/>
          <p:nvPr/>
        </p:nvGrpSpPr>
        <p:grpSpPr>
          <a:xfrm>
            <a:off x="3474467" y="8802594"/>
            <a:ext cx="1515512" cy="552773"/>
            <a:chOff x="3474467" y="8802594"/>
            <a:chExt cx="1515512" cy="552773"/>
          </a:xfrm>
        </p:grpSpPr>
        <p:grpSp>
          <p:nvGrpSpPr>
            <p:cNvPr id="327" name="Groupe 326">
              <a:extLst>
                <a:ext uri="{FF2B5EF4-FFF2-40B4-BE49-F238E27FC236}">
                  <a16:creationId xmlns:a16="http://schemas.microsoft.com/office/drawing/2014/main" id="{1D16C2C1-55C7-7655-BB69-8EEE4303E48E}"/>
                </a:ext>
              </a:extLst>
            </p:cNvPr>
            <p:cNvGrpSpPr/>
            <p:nvPr/>
          </p:nvGrpSpPr>
          <p:grpSpPr>
            <a:xfrm>
              <a:off x="3474467" y="8802594"/>
              <a:ext cx="1515512" cy="552773"/>
              <a:chOff x="3469938" y="8802594"/>
              <a:chExt cx="1515512" cy="552773"/>
            </a:xfrm>
          </p:grpSpPr>
          <p:pic>
            <p:nvPicPr>
              <p:cNvPr id="158" name="object 30">
                <a:extLst>
                  <a:ext uri="{FF2B5EF4-FFF2-40B4-BE49-F238E27FC236}">
                    <a16:creationId xmlns:a16="http://schemas.microsoft.com/office/drawing/2014/main" id="{0DF45815-47DD-F67F-B977-35D19397A0EC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469942" y="8810982"/>
                <a:ext cx="1511947" cy="544385"/>
              </a:xfrm>
              <a:prstGeom prst="rect">
                <a:avLst/>
              </a:prstGeom>
            </p:spPr>
          </p:pic>
          <p:sp>
            <p:nvSpPr>
              <p:cNvPr id="159" name="object 31">
                <a:extLst>
                  <a:ext uri="{FF2B5EF4-FFF2-40B4-BE49-F238E27FC236}">
                    <a16:creationId xmlns:a16="http://schemas.microsoft.com/office/drawing/2014/main" id="{ACDFBEAB-E1BF-1174-FD43-64A1444D6568}"/>
                  </a:ext>
                </a:extLst>
              </p:cNvPr>
              <p:cNvSpPr/>
              <p:nvPr/>
            </p:nvSpPr>
            <p:spPr>
              <a:xfrm>
                <a:off x="3469938" y="8809410"/>
                <a:ext cx="1512570" cy="476250"/>
              </a:xfrm>
              <a:custGeom>
                <a:avLst/>
                <a:gdLst/>
                <a:ahLst/>
                <a:cxnLst/>
                <a:rect l="l" t="t" r="r" b="b"/>
                <a:pathLst>
                  <a:path w="1512570" h="476250">
                    <a:moveTo>
                      <a:pt x="1403959" y="0"/>
                    </a:moveTo>
                    <a:lnTo>
                      <a:pt x="108000" y="0"/>
                    </a:lnTo>
                    <a:lnTo>
                      <a:pt x="65960" y="8486"/>
                    </a:lnTo>
                    <a:lnTo>
                      <a:pt x="31630" y="31630"/>
                    </a:lnTo>
                    <a:lnTo>
                      <a:pt x="8486" y="65960"/>
                    </a:lnTo>
                    <a:lnTo>
                      <a:pt x="0" y="108000"/>
                    </a:lnTo>
                    <a:lnTo>
                      <a:pt x="0" y="367741"/>
                    </a:lnTo>
                    <a:lnTo>
                      <a:pt x="8486" y="409781"/>
                    </a:lnTo>
                    <a:lnTo>
                      <a:pt x="31630" y="444111"/>
                    </a:lnTo>
                    <a:lnTo>
                      <a:pt x="65960" y="467255"/>
                    </a:lnTo>
                    <a:lnTo>
                      <a:pt x="108000" y="475741"/>
                    </a:lnTo>
                    <a:lnTo>
                      <a:pt x="1403959" y="475741"/>
                    </a:lnTo>
                    <a:lnTo>
                      <a:pt x="1445995" y="467255"/>
                    </a:lnTo>
                    <a:lnTo>
                      <a:pt x="1480324" y="444111"/>
                    </a:lnTo>
                    <a:lnTo>
                      <a:pt x="1503472" y="409781"/>
                    </a:lnTo>
                    <a:lnTo>
                      <a:pt x="1511960" y="367741"/>
                    </a:lnTo>
                    <a:lnTo>
                      <a:pt x="1511960" y="108000"/>
                    </a:lnTo>
                    <a:lnTo>
                      <a:pt x="1503472" y="65960"/>
                    </a:lnTo>
                    <a:lnTo>
                      <a:pt x="1480324" y="31630"/>
                    </a:lnTo>
                    <a:lnTo>
                      <a:pt x="1445995" y="8486"/>
                    </a:lnTo>
                    <a:lnTo>
                      <a:pt x="1403959" y="0"/>
                    </a:lnTo>
                    <a:close/>
                  </a:path>
                </a:pathLst>
              </a:custGeom>
              <a:solidFill>
                <a:schemeClr val="tx1">
                  <a:alpha val="75000"/>
                </a:schemeClr>
              </a:solidFill>
              <a:ln w="15875" cap="rnd">
                <a:noFill/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Rectangle : coins arrondis 323">
                <a:extLst>
                  <a:ext uri="{FF2B5EF4-FFF2-40B4-BE49-F238E27FC236}">
                    <a16:creationId xmlns:a16="http://schemas.microsoft.com/office/drawing/2014/main" id="{9534B8D5-085B-C754-09EE-1DC36CA47264}"/>
                  </a:ext>
                </a:extLst>
              </p:cNvPr>
              <p:cNvSpPr/>
              <p:nvPr/>
            </p:nvSpPr>
            <p:spPr>
              <a:xfrm>
                <a:off x="3473450" y="8802594"/>
                <a:ext cx="1512000" cy="468000"/>
              </a:xfrm>
              <a:prstGeom prst="roundRect">
                <a:avLst>
                  <a:gd name="adj" fmla="val 25371"/>
                </a:avLst>
              </a:prstGeom>
              <a:noFill/>
              <a:ln w="15875">
                <a:solidFill>
                  <a:srgbClr val="283F8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grpSp>
          <p:nvGrpSpPr>
            <p:cNvPr id="326" name="Groupe 325">
              <a:extLst>
                <a:ext uri="{FF2B5EF4-FFF2-40B4-BE49-F238E27FC236}">
                  <a16:creationId xmlns:a16="http://schemas.microsoft.com/office/drawing/2014/main" id="{CEB877B2-FC0F-59BB-5F47-61836BB94FB1}"/>
                </a:ext>
              </a:extLst>
            </p:cNvPr>
            <p:cNvGrpSpPr/>
            <p:nvPr/>
          </p:nvGrpSpPr>
          <p:grpSpPr>
            <a:xfrm>
              <a:off x="3534738" y="9045831"/>
              <a:ext cx="331470" cy="161925"/>
              <a:chOff x="3534738" y="9045831"/>
              <a:chExt cx="331470" cy="161925"/>
            </a:xfrm>
          </p:grpSpPr>
          <p:sp>
            <p:nvSpPr>
              <p:cNvPr id="161" name="object 33">
                <a:extLst>
                  <a:ext uri="{FF2B5EF4-FFF2-40B4-BE49-F238E27FC236}">
                    <a16:creationId xmlns:a16="http://schemas.microsoft.com/office/drawing/2014/main" id="{FAA92C2F-A89F-AF52-051D-9AF09227274B}"/>
                  </a:ext>
                </a:extLst>
              </p:cNvPr>
              <p:cNvSpPr/>
              <p:nvPr/>
            </p:nvSpPr>
            <p:spPr>
              <a:xfrm>
                <a:off x="3534738" y="9045831"/>
                <a:ext cx="331470" cy="161925"/>
              </a:xfrm>
              <a:custGeom>
                <a:avLst/>
                <a:gdLst/>
                <a:ahLst/>
                <a:cxnLst/>
                <a:rect l="l" t="t" r="r" b="b"/>
                <a:pathLst>
                  <a:path w="331470" h="161925">
                    <a:moveTo>
                      <a:pt x="250240" y="0"/>
                    </a:moveTo>
                    <a:lnTo>
                      <a:pt x="80962" y="0"/>
                    </a:lnTo>
                    <a:lnTo>
                      <a:pt x="49447" y="6362"/>
                    </a:lnTo>
                    <a:lnTo>
                      <a:pt x="23712" y="23712"/>
                    </a:lnTo>
                    <a:lnTo>
                      <a:pt x="6362" y="49447"/>
                    </a:lnTo>
                    <a:lnTo>
                      <a:pt x="0" y="80962"/>
                    </a:lnTo>
                    <a:lnTo>
                      <a:pt x="6362" y="112477"/>
                    </a:lnTo>
                    <a:lnTo>
                      <a:pt x="23712" y="138212"/>
                    </a:lnTo>
                    <a:lnTo>
                      <a:pt x="49447" y="155562"/>
                    </a:lnTo>
                    <a:lnTo>
                      <a:pt x="80962" y="161925"/>
                    </a:lnTo>
                    <a:lnTo>
                      <a:pt x="250240" y="161925"/>
                    </a:lnTo>
                    <a:lnTo>
                      <a:pt x="281756" y="155562"/>
                    </a:lnTo>
                    <a:lnTo>
                      <a:pt x="307490" y="138212"/>
                    </a:lnTo>
                    <a:lnTo>
                      <a:pt x="324841" y="112477"/>
                    </a:lnTo>
                    <a:lnTo>
                      <a:pt x="331203" y="80962"/>
                    </a:lnTo>
                    <a:lnTo>
                      <a:pt x="324841" y="49447"/>
                    </a:lnTo>
                    <a:lnTo>
                      <a:pt x="307490" y="23712"/>
                    </a:lnTo>
                    <a:lnTo>
                      <a:pt x="281756" y="6362"/>
                    </a:lnTo>
                    <a:lnTo>
                      <a:pt x="25024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object 94">
                <a:extLst>
                  <a:ext uri="{FF2B5EF4-FFF2-40B4-BE49-F238E27FC236}">
                    <a16:creationId xmlns:a16="http://schemas.microsoft.com/office/drawing/2014/main" id="{79157640-7901-1D06-7D84-254304334618}"/>
                  </a:ext>
                </a:extLst>
              </p:cNvPr>
              <p:cNvSpPr txBox="1"/>
              <p:nvPr/>
            </p:nvSpPr>
            <p:spPr>
              <a:xfrm>
                <a:off x="3585339" y="9074055"/>
                <a:ext cx="255904" cy="89768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100"/>
                  </a:spcBef>
                </a:pPr>
                <a:r>
                  <a:rPr sz="500" spc="-10" dirty="0">
                    <a:solidFill>
                      <a:srgbClr val="231F2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Partager</a:t>
                </a:r>
                <a:endParaRPr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5" name="Groupe 324">
              <a:extLst>
                <a:ext uri="{FF2B5EF4-FFF2-40B4-BE49-F238E27FC236}">
                  <a16:creationId xmlns:a16="http://schemas.microsoft.com/office/drawing/2014/main" id="{460979F2-C9E5-300F-70C9-C2A72729DB24}"/>
                </a:ext>
              </a:extLst>
            </p:cNvPr>
            <p:cNvGrpSpPr/>
            <p:nvPr/>
          </p:nvGrpSpPr>
          <p:grpSpPr>
            <a:xfrm>
              <a:off x="3624736" y="8917234"/>
              <a:ext cx="136499" cy="108000"/>
              <a:chOff x="3624736" y="8917234"/>
              <a:chExt cx="136499" cy="108000"/>
            </a:xfrm>
          </p:grpSpPr>
          <p:pic>
            <p:nvPicPr>
              <p:cNvPr id="160" name="object 32">
                <a:extLst>
                  <a:ext uri="{FF2B5EF4-FFF2-40B4-BE49-F238E27FC236}">
                    <a16:creationId xmlns:a16="http://schemas.microsoft.com/office/drawing/2014/main" id="{136CCB6A-2ED6-3B24-9675-5C1DB8464C1D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3624736" y="8919755"/>
                <a:ext cx="136499" cy="102958"/>
              </a:xfrm>
              <a:prstGeom prst="rect">
                <a:avLst/>
              </a:prstGeom>
            </p:spPr>
          </p:pic>
          <p:sp>
            <p:nvSpPr>
              <p:cNvPr id="225" name="object 102">
                <a:extLst>
                  <a:ext uri="{FF2B5EF4-FFF2-40B4-BE49-F238E27FC236}">
                    <a16:creationId xmlns:a16="http://schemas.microsoft.com/office/drawing/2014/main" id="{D619A5FB-A783-1E21-3494-1C8AE40785BE}"/>
                  </a:ext>
                </a:extLst>
              </p:cNvPr>
              <p:cNvSpPr/>
              <p:nvPr/>
            </p:nvSpPr>
            <p:spPr>
              <a:xfrm>
                <a:off x="3624736" y="8917234"/>
                <a:ext cx="136499" cy="108000"/>
              </a:xfrm>
              <a:custGeom>
                <a:avLst/>
                <a:gdLst/>
                <a:ahLst/>
                <a:cxnLst/>
                <a:rect l="l" t="t" r="r" b="b"/>
                <a:pathLst>
                  <a:path w="413385" h="413384">
                    <a:moveTo>
                      <a:pt x="0" y="412902"/>
                    </a:moveTo>
                    <a:lnTo>
                      <a:pt x="412902" y="412902"/>
                    </a:lnTo>
                    <a:lnTo>
                      <a:pt x="412902" y="0"/>
                    </a:lnTo>
                    <a:lnTo>
                      <a:pt x="0" y="0"/>
                    </a:lnTo>
                    <a:lnTo>
                      <a:pt x="0" y="412902"/>
                    </a:lnTo>
                    <a:close/>
                  </a:path>
                </a:pathLst>
              </a:custGeom>
              <a:ln w="12700">
                <a:solidFill>
                  <a:srgbClr val="00AEEF"/>
                </a:solidFill>
              </a:ln>
            </p:spPr>
            <p:txBody>
              <a:bodyPr wrap="square" lIns="0" tIns="0" rIns="0" bIns="0" rtlCol="0"/>
              <a:lstStyle/>
              <a:p>
                <a:endParaRPr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31" name="Groupe 330">
            <a:extLst>
              <a:ext uri="{FF2B5EF4-FFF2-40B4-BE49-F238E27FC236}">
                <a16:creationId xmlns:a16="http://schemas.microsoft.com/office/drawing/2014/main" id="{7567B27A-A228-BDC1-C641-D85124C36839}"/>
              </a:ext>
            </a:extLst>
          </p:cNvPr>
          <p:cNvGrpSpPr/>
          <p:nvPr/>
        </p:nvGrpSpPr>
        <p:grpSpPr>
          <a:xfrm>
            <a:off x="362504" y="8653185"/>
            <a:ext cx="1967860" cy="637198"/>
            <a:chOff x="362504" y="8653185"/>
            <a:chExt cx="1967860" cy="637198"/>
          </a:xfrm>
        </p:grpSpPr>
        <p:pic>
          <p:nvPicPr>
            <p:cNvPr id="149" name="object 21">
              <a:extLst>
                <a:ext uri="{FF2B5EF4-FFF2-40B4-BE49-F238E27FC236}">
                  <a16:creationId xmlns:a16="http://schemas.microsoft.com/office/drawing/2014/main" id="{1C9397A6-AE5B-B3CF-1D6E-EE5E02083D74}"/>
                </a:ext>
              </a:extLst>
            </p:cNvPr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62504" y="8654983"/>
              <a:ext cx="1967860" cy="635400"/>
            </a:xfrm>
            <a:prstGeom prst="rect">
              <a:avLst/>
            </a:prstGeom>
            <a:ln w="15875" cap="rnd">
              <a:noFill/>
            </a:ln>
          </p:spPr>
        </p:pic>
        <p:sp>
          <p:nvSpPr>
            <p:cNvPr id="330" name="Rectangle : coins arrondis 329">
              <a:extLst>
                <a:ext uri="{FF2B5EF4-FFF2-40B4-BE49-F238E27FC236}">
                  <a16:creationId xmlns:a16="http://schemas.microsoft.com/office/drawing/2014/main" id="{FC42560D-DC46-68AB-D668-19839596A879}"/>
                </a:ext>
              </a:extLst>
            </p:cNvPr>
            <p:cNvSpPr/>
            <p:nvPr/>
          </p:nvSpPr>
          <p:spPr>
            <a:xfrm>
              <a:off x="362504" y="8653185"/>
              <a:ext cx="1967859" cy="637197"/>
            </a:xfrm>
            <a:prstGeom prst="roundRect">
              <a:avLst>
                <a:gd name="adj" fmla="val 40301"/>
              </a:avLst>
            </a:prstGeom>
            <a:noFill/>
            <a:ln w="15875">
              <a:solidFill>
                <a:srgbClr val="283F8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33" name="Groupe 332">
            <a:extLst>
              <a:ext uri="{FF2B5EF4-FFF2-40B4-BE49-F238E27FC236}">
                <a16:creationId xmlns:a16="http://schemas.microsoft.com/office/drawing/2014/main" id="{55FCD33C-9596-241C-361A-390871604D74}"/>
              </a:ext>
            </a:extLst>
          </p:cNvPr>
          <p:cNvGrpSpPr/>
          <p:nvPr/>
        </p:nvGrpSpPr>
        <p:grpSpPr>
          <a:xfrm>
            <a:off x="233287" y="6387760"/>
            <a:ext cx="2451494" cy="900517"/>
            <a:chOff x="233287" y="6387760"/>
            <a:chExt cx="2451494" cy="900517"/>
          </a:xfrm>
        </p:grpSpPr>
        <p:grpSp>
          <p:nvGrpSpPr>
            <p:cNvPr id="274" name="Groupe 273">
              <a:extLst>
                <a:ext uri="{FF2B5EF4-FFF2-40B4-BE49-F238E27FC236}">
                  <a16:creationId xmlns:a16="http://schemas.microsoft.com/office/drawing/2014/main" id="{62D17146-9B0B-0EC1-2D2E-7EEBB50644F1}"/>
                </a:ext>
              </a:extLst>
            </p:cNvPr>
            <p:cNvGrpSpPr/>
            <p:nvPr/>
          </p:nvGrpSpPr>
          <p:grpSpPr>
            <a:xfrm>
              <a:off x="284265" y="6387760"/>
              <a:ext cx="2320798" cy="851090"/>
              <a:chOff x="342881" y="6778692"/>
              <a:chExt cx="2320798" cy="851090"/>
            </a:xfrm>
          </p:grpSpPr>
          <p:pic>
            <p:nvPicPr>
              <p:cNvPr id="148" name="object 20">
                <a:extLst>
                  <a:ext uri="{FF2B5EF4-FFF2-40B4-BE49-F238E27FC236}">
                    <a16:creationId xmlns:a16="http://schemas.microsoft.com/office/drawing/2014/main" id="{267AB240-94E6-D553-F28B-5B6DC84896E3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342881" y="6778692"/>
                <a:ext cx="2320798" cy="851090"/>
              </a:xfrm>
              <a:prstGeom prst="rect">
                <a:avLst/>
              </a:prstGeom>
              <a:noFill/>
              <a:ln w="15875">
                <a:noFill/>
              </a:ln>
            </p:spPr>
          </p:pic>
          <p:sp>
            <p:nvSpPr>
              <p:cNvPr id="152" name="object 24">
                <a:extLst>
                  <a:ext uri="{FF2B5EF4-FFF2-40B4-BE49-F238E27FC236}">
                    <a16:creationId xmlns:a16="http://schemas.microsoft.com/office/drawing/2014/main" id="{B8CBE5D4-56C4-6FF2-CD54-E629FA9A2E99}"/>
                  </a:ext>
                </a:extLst>
              </p:cNvPr>
              <p:cNvSpPr/>
              <p:nvPr/>
            </p:nvSpPr>
            <p:spPr>
              <a:xfrm>
                <a:off x="442834" y="7308162"/>
                <a:ext cx="2118995" cy="282575"/>
              </a:xfrm>
              <a:custGeom>
                <a:avLst/>
                <a:gdLst/>
                <a:ahLst/>
                <a:cxnLst/>
                <a:rect l="l" t="t" r="r" b="b"/>
                <a:pathLst>
                  <a:path w="2118995" h="282575">
                    <a:moveTo>
                      <a:pt x="39598" y="0"/>
                    </a:moveTo>
                    <a:lnTo>
                      <a:pt x="24185" y="3111"/>
                    </a:lnTo>
                    <a:lnTo>
                      <a:pt x="11598" y="11598"/>
                    </a:lnTo>
                    <a:lnTo>
                      <a:pt x="3111" y="24185"/>
                    </a:lnTo>
                    <a:lnTo>
                      <a:pt x="0" y="39598"/>
                    </a:lnTo>
                    <a:lnTo>
                      <a:pt x="0" y="242900"/>
                    </a:lnTo>
                    <a:lnTo>
                      <a:pt x="3111" y="258313"/>
                    </a:lnTo>
                    <a:lnTo>
                      <a:pt x="11598" y="270900"/>
                    </a:lnTo>
                    <a:lnTo>
                      <a:pt x="24185" y="279386"/>
                    </a:lnTo>
                    <a:lnTo>
                      <a:pt x="39598" y="282498"/>
                    </a:lnTo>
                    <a:lnTo>
                      <a:pt x="2078901" y="282498"/>
                    </a:lnTo>
                    <a:lnTo>
                      <a:pt x="2094314" y="279386"/>
                    </a:lnTo>
                    <a:lnTo>
                      <a:pt x="2106901" y="270900"/>
                    </a:lnTo>
                    <a:lnTo>
                      <a:pt x="2115387" y="258313"/>
                    </a:lnTo>
                    <a:lnTo>
                      <a:pt x="2118499" y="242900"/>
                    </a:lnTo>
                    <a:lnTo>
                      <a:pt x="2118499" y="39598"/>
                    </a:lnTo>
                    <a:lnTo>
                      <a:pt x="2115387" y="24185"/>
                    </a:lnTo>
                    <a:lnTo>
                      <a:pt x="2106901" y="11598"/>
                    </a:lnTo>
                    <a:lnTo>
                      <a:pt x="2094314" y="3111"/>
                    </a:lnTo>
                    <a:lnTo>
                      <a:pt x="2078901" y="0"/>
                    </a:lnTo>
                    <a:lnTo>
                      <a:pt x="39598" y="0"/>
                    </a:lnTo>
                    <a:close/>
                  </a:path>
                </a:pathLst>
              </a:custGeom>
              <a:ln w="12700">
                <a:solidFill>
                  <a:srgbClr val="97999C"/>
                </a:solidFill>
              </a:ln>
            </p:spPr>
            <p:txBody>
              <a:bodyPr wrap="square" lIns="0" tIns="0" rIns="0" bIns="0" rtlCol="0"/>
              <a:lstStyle/>
              <a:p>
                <a:endParaRPr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32" name="Rectangle : coins arrondis 331">
              <a:extLst>
                <a:ext uri="{FF2B5EF4-FFF2-40B4-BE49-F238E27FC236}">
                  <a16:creationId xmlns:a16="http://schemas.microsoft.com/office/drawing/2014/main" id="{9B09C929-2243-4584-58F1-C0CE1431C277}"/>
                </a:ext>
              </a:extLst>
            </p:cNvPr>
            <p:cNvSpPr/>
            <p:nvPr/>
          </p:nvSpPr>
          <p:spPr>
            <a:xfrm>
              <a:off x="233287" y="6450077"/>
              <a:ext cx="2451494" cy="838200"/>
            </a:xfrm>
            <a:prstGeom prst="roundRect">
              <a:avLst>
                <a:gd name="adj" fmla="val 16665"/>
              </a:avLst>
            </a:prstGeom>
            <a:noFill/>
            <a:ln w="15875">
              <a:solidFill>
                <a:srgbClr val="283F8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E5F25935-C9AA-5FF6-8482-A17BA3EF994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035626" y="9867445"/>
            <a:ext cx="668985" cy="66333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176</Words>
  <Application>Microsoft Office PowerPoint</Application>
  <PresentationFormat>Personnalisé</PresentationFormat>
  <Paragraphs>32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Lucida Sans Unicode</vt:lpstr>
      <vt:lpstr>Office Theme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Tableau Numérique</dc:creator>
  <cp:lastModifiedBy>EASYPITCH EASYPITCH</cp:lastModifiedBy>
  <cp:revision>47</cp:revision>
  <dcterms:created xsi:type="dcterms:W3CDTF">2025-01-28T09:33:32Z</dcterms:created>
  <dcterms:modified xsi:type="dcterms:W3CDTF">2025-03-04T15:39:45Z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2024-01-19T00:00:00Z</vt:filetime>
  </property>
  <property fmtid="{D5CDD505-2E9C-101B-9397-08002B2CF9AE}" pid="3" name="Creator">
    <vt:lpwstr>Adobe InDesign 17.4 (Windows)</vt:lpwstr>
  </property>
  <property fmtid="{D5CDD505-2E9C-101B-9397-08002B2CF9AE}" pid="4" name="LastSaved">
    <vt:filetime>2025-01-28T00:00:00Z</vt:filetime>
  </property>
  <property fmtid="{D5CDD505-2E9C-101B-9397-08002B2CF9AE}" pid="5" name="Producer">
    <vt:lpwstr>Adobe PDF Library 16.0.7</vt:lpwstr>
  </property>
</Properties>
</file>