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7B"/>
    <a:srgbClr val="BF65A7"/>
    <a:srgbClr val="B56F9E"/>
    <a:srgbClr val="B37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3" autoAdjust="0"/>
  </p:normalViewPr>
  <p:slideViewPr>
    <p:cSldViewPr>
      <p:cViewPr>
        <p:scale>
          <a:sx n="66" d="100"/>
          <a:sy n="66" d="100"/>
        </p:scale>
        <p:origin x="1301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83F8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6222" y="233567"/>
            <a:ext cx="4659630" cy="40640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0">
                <a:solidFill>
                  <a:srgbClr val="283F8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6222" y="233567"/>
            <a:ext cx="4659630" cy="40640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0">
                <a:solidFill>
                  <a:srgbClr val="283F8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6222" y="233567"/>
            <a:ext cx="4659630" cy="40640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0">
                <a:solidFill>
                  <a:srgbClr val="283F8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75" y="180009"/>
            <a:ext cx="10688824" cy="7199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bg object 18">
            <a:extLst>
              <a:ext uri="{FF2B5EF4-FFF2-40B4-BE49-F238E27FC236}">
                <a16:creationId xmlns:a16="http://schemas.microsoft.com/office/drawing/2014/main" id="{EAFDC3AB-99AA-3AA9-4170-43B7567A223E}"/>
              </a:ext>
            </a:extLst>
          </p:cNvPr>
          <p:cNvPicPr/>
          <p:nvPr/>
        </p:nvPicPr>
        <p:blipFill>
          <a:blip r:embed="rId2" cstate="print"/>
          <a:srcRect t="1" b="7352"/>
          <a:stretch/>
        </p:blipFill>
        <p:spPr>
          <a:xfrm>
            <a:off x="7099300" y="4177249"/>
            <a:ext cx="388811" cy="222886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3016222" y="267984"/>
            <a:ext cx="502029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Utiliser le Tableau Blanc Android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67298" y="881668"/>
            <a:ext cx="6627201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utiliser l’application Tableau Blanc pour la prise de notes et l’enseignement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object 88">
            <a:extLst>
              <a:ext uri="{FF2B5EF4-FFF2-40B4-BE49-F238E27FC236}">
                <a16:creationId xmlns:a16="http://schemas.microsoft.com/office/drawing/2014/main" id="{069FDC2D-D026-D092-8716-6A128A322547}"/>
              </a:ext>
            </a:extLst>
          </p:cNvPr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44" name="object 89">
              <a:extLst>
                <a:ext uri="{FF2B5EF4-FFF2-40B4-BE49-F238E27FC236}">
                  <a16:creationId xmlns:a16="http://schemas.microsoft.com/office/drawing/2014/main" id="{B315B509-255D-793C-732C-4F74D45BFBD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45" name="object 90">
              <a:extLst>
                <a:ext uri="{FF2B5EF4-FFF2-40B4-BE49-F238E27FC236}">
                  <a16:creationId xmlns:a16="http://schemas.microsoft.com/office/drawing/2014/main" id="{07449689-C776-049B-1B4D-4C5FB7CD5F1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46" name="object 92">
            <a:extLst>
              <a:ext uri="{FF2B5EF4-FFF2-40B4-BE49-F238E27FC236}">
                <a16:creationId xmlns:a16="http://schemas.microsoft.com/office/drawing/2014/main" id="{827D58BA-21CD-B503-DD7F-4C14FB3218FF}"/>
              </a:ext>
            </a:extLst>
          </p:cNvPr>
          <p:cNvSpPr txBox="1"/>
          <p:nvPr/>
        </p:nvSpPr>
        <p:spPr>
          <a:xfrm>
            <a:off x="560119" y="269065"/>
            <a:ext cx="1371600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grpSp>
        <p:nvGrpSpPr>
          <p:cNvPr id="114" name="Groupe 113">
            <a:extLst>
              <a:ext uri="{FF2B5EF4-FFF2-40B4-BE49-F238E27FC236}">
                <a16:creationId xmlns:a16="http://schemas.microsoft.com/office/drawing/2014/main" id="{30AA0832-D9A6-9B67-8B59-0E2524EFABAB}"/>
              </a:ext>
            </a:extLst>
          </p:cNvPr>
          <p:cNvGrpSpPr/>
          <p:nvPr/>
        </p:nvGrpSpPr>
        <p:grpSpPr>
          <a:xfrm>
            <a:off x="3663774" y="4390719"/>
            <a:ext cx="3355880" cy="2980640"/>
            <a:chOff x="3663774" y="4390719"/>
            <a:chExt cx="3355880" cy="2980640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5BDED342-453C-4116-D654-B82A8E7823B4}"/>
                </a:ext>
              </a:extLst>
            </p:cNvPr>
            <p:cNvSpPr/>
            <p:nvPr/>
          </p:nvSpPr>
          <p:spPr>
            <a:xfrm>
              <a:off x="3663774" y="4390719"/>
              <a:ext cx="3355880" cy="2980640"/>
            </a:xfrm>
            <a:prstGeom prst="rect">
              <a:avLst/>
            </a:prstGeom>
            <a:solidFill>
              <a:srgbClr val="29347B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4" name="bg object 27">
              <a:extLst>
                <a:ext uri="{FF2B5EF4-FFF2-40B4-BE49-F238E27FC236}">
                  <a16:creationId xmlns:a16="http://schemas.microsoft.com/office/drawing/2014/main" id="{FAD6A5C2-5E73-E972-7748-02FEA57844E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60355" y="5275186"/>
              <a:ext cx="481596" cy="485508"/>
            </a:xfrm>
            <a:prstGeom prst="rect">
              <a:avLst/>
            </a:prstGeom>
          </p:spPr>
        </p:pic>
        <p:sp>
          <p:nvSpPr>
            <p:cNvPr id="65" name="bg object 28">
              <a:extLst>
                <a:ext uri="{FF2B5EF4-FFF2-40B4-BE49-F238E27FC236}">
                  <a16:creationId xmlns:a16="http://schemas.microsoft.com/office/drawing/2014/main" id="{B83D0515-DB93-1258-63AC-49A66A540ABA}"/>
                </a:ext>
              </a:extLst>
            </p:cNvPr>
            <p:cNvSpPr/>
            <p:nvPr/>
          </p:nvSpPr>
          <p:spPr>
            <a:xfrm>
              <a:off x="3960354" y="5275187"/>
              <a:ext cx="481965" cy="485775"/>
            </a:xfrm>
            <a:custGeom>
              <a:avLst/>
              <a:gdLst/>
              <a:ahLst/>
              <a:cxnLst/>
              <a:rect l="l" t="t" r="r" b="b"/>
              <a:pathLst>
                <a:path w="481964" h="48577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7507"/>
                  </a:lnTo>
                  <a:lnTo>
                    <a:pt x="8486" y="419548"/>
                  </a:lnTo>
                  <a:lnTo>
                    <a:pt x="31630" y="453877"/>
                  </a:lnTo>
                  <a:lnTo>
                    <a:pt x="65960" y="477021"/>
                  </a:lnTo>
                  <a:lnTo>
                    <a:pt x="108000" y="485508"/>
                  </a:lnTo>
                  <a:lnTo>
                    <a:pt x="373595" y="485508"/>
                  </a:lnTo>
                  <a:lnTo>
                    <a:pt x="415631" y="477021"/>
                  </a:lnTo>
                  <a:lnTo>
                    <a:pt x="449961" y="453877"/>
                  </a:lnTo>
                  <a:lnTo>
                    <a:pt x="473108" y="419548"/>
                  </a:lnTo>
                  <a:lnTo>
                    <a:pt x="481596" y="377507"/>
                  </a:lnTo>
                  <a:lnTo>
                    <a:pt x="481596" y="108000"/>
                  </a:lnTo>
                  <a:lnTo>
                    <a:pt x="473108" y="65960"/>
                  </a:lnTo>
                  <a:lnTo>
                    <a:pt x="449961" y="31630"/>
                  </a:lnTo>
                  <a:lnTo>
                    <a:pt x="415631" y="8486"/>
                  </a:lnTo>
                  <a:lnTo>
                    <a:pt x="373595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bg object 29">
              <a:extLst>
                <a:ext uri="{FF2B5EF4-FFF2-40B4-BE49-F238E27FC236}">
                  <a16:creationId xmlns:a16="http://schemas.microsoft.com/office/drawing/2014/main" id="{4E6E9BE4-9194-4CD9-502F-5EB4C24AA5E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60355" y="5972276"/>
              <a:ext cx="481596" cy="485495"/>
            </a:xfrm>
            <a:prstGeom prst="rect">
              <a:avLst/>
            </a:prstGeom>
          </p:spPr>
        </p:pic>
        <p:sp>
          <p:nvSpPr>
            <p:cNvPr id="67" name="bg object 30">
              <a:extLst>
                <a:ext uri="{FF2B5EF4-FFF2-40B4-BE49-F238E27FC236}">
                  <a16:creationId xmlns:a16="http://schemas.microsoft.com/office/drawing/2014/main" id="{AF815FA1-FB0D-0161-109A-76683ED70F56}"/>
                </a:ext>
              </a:extLst>
            </p:cNvPr>
            <p:cNvSpPr/>
            <p:nvPr/>
          </p:nvSpPr>
          <p:spPr>
            <a:xfrm>
              <a:off x="3960354" y="5972270"/>
              <a:ext cx="481965" cy="485775"/>
            </a:xfrm>
            <a:custGeom>
              <a:avLst/>
              <a:gdLst/>
              <a:ahLst/>
              <a:cxnLst/>
              <a:rect l="l" t="t" r="r" b="b"/>
              <a:pathLst>
                <a:path w="481964" h="48577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7507"/>
                  </a:lnTo>
                  <a:lnTo>
                    <a:pt x="8486" y="419548"/>
                  </a:lnTo>
                  <a:lnTo>
                    <a:pt x="31630" y="453877"/>
                  </a:lnTo>
                  <a:lnTo>
                    <a:pt x="65960" y="477021"/>
                  </a:lnTo>
                  <a:lnTo>
                    <a:pt x="108000" y="485508"/>
                  </a:lnTo>
                  <a:lnTo>
                    <a:pt x="373595" y="485508"/>
                  </a:lnTo>
                  <a:lnTo>
                    <a:pt x="415631" y="477021"/>
                  </a:lnTo>
                  <a:lnTo>
                    <a:pt x="449961" y="453877"/>
                  </a:lnTo>
                  <a:lnTo>
                    <a:pt x="473108" y="419548"/>
                  </a:lnTo>
                  <a:lnTo>
                    <a:pt x="481596" y="377507"/>
                  </a:lnTo>
                  <a:lnTo>
                    <a:pt x="481596" y="108000"/>
                  </a:lnTo>
                  <a:lnTo>
                    <a:pt x="473108" y="65960"/>
                  </a:lnTo>
                  <a:lnTo>
                    <a:pt x="449961" y="31630"/>
                  </a:lnTo>
                  <a:lnTo>
                    <a:pt x="415631" y="8486"/>
                  </a:lnTo>
                  <a:lnTo>
                    <a:pt x="373595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bg object 31">
              <a:extLst>
                <a:ext uri="{FF2B5EF4-FFF2-40B4-BE49-F238E27FC236}">
                  <a16:creationId xmlns:a16="http://schemas.microsoft.com/office/drawing/2014/main" id="{55D9A2D8-5A68-5A6B-E271-55B08652651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60355" y="6669354"/>
              <a:ext cx="481596" cy="485508"/>
            </a:xfrm>
            <a:prstGeom prst="rect">
              <a:avLst/>
            </a:prstGeom>
          </p:spPr>
        </p:pic>
        <p:sp>
          <p:nvSpPr>
            <p:cNvPr id="69" name="bg object 32">
              <a:extLst>
                <a:ext uri="{FF2B5EF4-FFF2-40B4-BE49-F238E27FC236}">
                  <a16:creationId xmlns:a16="http://schemas.microsoft.com/office/drawing/2014/main" id="{370A4BB8-12B1-4D46-2FC8-C90AE77B4A4B}"/>
                </a:ext>
              </a:extLst>
            </p:cNvPr>
            <p:cNvSpPr/>
            <p:nvPr/>
          </p:nvSpPr>
          <p:spPr>
            <a:xfrm>
              <a:off x="3960354" y="6669351"/>
              <a:ext cx="481965" cy="485775"/>
            </a:xfrm>
            <a:custGeom>
              <a:avLst/>
              <a:gdLst/>
              <a:ahLst/>
              <a:cxnLst/>
              <a:rect l="l" t="t" r="r" b="b"/>
              <a:pathLst>
                <a:path w="481964" h="48577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7507"/>
                  </a:lnTo>
                  <a:lnTo>
                    <a:pt x="8486" y="419548"/>
                  </a:lnTo>
                  <a:lnTo>
                    <a:pt x="31630" y="453877"/>
                  </a:lnTo>
                  <a:lnTo>
                    <a:pt x="65960" y="477021"/>
                  </a:lnTo>
                  <a:lnTo>
                    <a:pt x="108000" y="485508"/>
                  </a:lnTo>
                  <a:lnTo>
                    <a:pt x="373595" y="485508"/>
                  </a:lnTo>
                  <a:lnTo>
                    <a:pt x="415631" y="477021"/>
                  </a:lnTo>
                  <a:lnTo>
                    <a:pt x="449961" y="453877"/>
                  </a:lnTo>
                  <a:lnTo>
                    <a:pt x="473108" y="419548"/>
                  </a:lnTo>
                  <a:lnTo>
                    <a:pt x="481596" y="377507"/>
                  </a:lnTo>
                  <a:lnTo>
                    <a:pt x="481596" y="108000"/>
                  </a:lnTo>
                  <a:lnTo>
                    <a:pt x="473108" y="65960"/>
                  </a:lnTo>
                  <a:lnTo>
                    <a:pt x="449961" y="31630"/>
                  </a:lnTo>
                  <a:lnTo>
                    <a:pt x="415631" y="8486"/>
                  </a:lnTo>
                  <a:lnTo>
                    <a:pt x="373595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bg object 37">
              <a:extLst>
                <a:ext uri="{FF2B5EF4-FFF2-40B4-BE49-F238E27FC236}">
                  <a16:creationId xmlns:a16="http://schemas.microsoft.com/office/drawing/2014/main" id="{593231DF-080B-427F-91A0-85663CAEE362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60355" y="4591583"/>
              <a:ext cx="481596" cy="482841"/>
            </a:xfrm>
            <a:prstGeom prst="rect">
              <a:avLst/>
            </a:prstGeom>
          </p:spPr>
        </p:pic>
        <p:sp>
          <p:nvSpPr>
            <p:cNvPr id="75" name="bg object 38">
              <a:extLst>
                <a:ext uri="{FF2B5EF4-FFF2-40B4-BE49-F238E27FC236}">
                  <a16:creationId xmlns:a16="http://schemas.microsoft.com/office/drawing/2014/main" id="{DA268BB5-D369-1830-1253-954D82D4D330}"/>
                </a:ext>
              </a:extLst>
            </p:cNvPr>
            <p:cNvSpPr/>
            <p:nvPr/>
          </p:nvSpPr>
          <p:spPr>
            <a:xfrm>
              <a:off x="3960354" y="4591580"/>
              <a:ext cx="481965" cy="483234"/>
            </a:xfrm>
            <a:custGeom>
              <a:avLst/>
              <a:gdLst/>
              <a:ahLst/>
              <a:cxnLst/>
              <a:rect l="l" t="t" r="r" b="b"/>
              <a:pathLst>
                <a:path w="481964" h="48323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4853"/>
                  </a:lnTo>
                  <a:lnTo>
                    <a:pt x="8486" y="416888"/>
                  </a:lnTo>
                  <a:lnTo>
                    <a:pt x="31630" y="451218"/>
                  </a:lnTo>
                  <a:lnTo>
                    <a:pt x="65960" y="474365"/>
                  </a:lnTo>
                  <a:lnTo>
                    <a:pt x="108000" y="482854"/>
                  </a:lnTo>
                  <a:lnTo>
                    <a:pt x="373595" y="482854"/>
                  </a:lnTo>
                  <a:lnTo>
                    <a:pt x="415631" y="474365"/>
                  </a:lnTo>
                  <a:lnTo>
                    <a:pt x="449961" y="451218"/>
                  </a:lnTo>
                  <a:lnTo>
                    <a:pt x="473108" y="416888"/>
                  </a:lnTo>
                  <a:lnTo>
                    <a:pt x="481596" y="374853"/>
                  </a:lnTo>
                  <a:lnTo>
                    <a:pt x="481596" y="108000"/>
                  </a:lnTo>
                  <a:lnTo>
                    <a:pt x="473108" y="65960"/>
                  </a:lnTo>
                  <a:lnTo>
                    <a:pt x="449961" y="31630"/>
                  </a:lnTo>
                  <a:lnTo>
                    <a:pt x="415631" y="8486"/>
                  </a:lnTo>
                  <a:lnTo>
                    <a:pt x="373595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9D7724BB-1520-A82D-9E2F-20CADFB40999}"/>
                </a:ext>
              </a:extLst>
            </p:cNvPr>
            <p:cNvSpPr txBox="1"/>
            <p:nvPr/>
          </p:nvSpPr>
          <p:spPr>
            <a:xfrm>
              <a:off x="4543041" y="4702706"/>
              <a:ext cx="2183412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Utilisez Le Menu pour :</a:t>
              </a: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Importer des images depuis le stockage interne vers le document.</a:t>
              </a: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Sauvegarder le document.</a:t>
              </a: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 l’exporter en </a:t>
              </a:r>
              <a:r>
                <a:rPr lang="fr-FR" sz="1000" dirty="0" err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pdf</a:t>
              </a: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png ou jpeg.</a:t>
              </a:r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6F082C95-C8D8-2DDD-35D9-A3EB41CE4B9E}"/>
              </a:ext>
            </a:extLst>
          </p:cNvPr>
          <p:cNvSpPr/>
          <p:nvPr/>
        </p:nvSpPr>
        <p:spPr>
          <a:xfrm>
            <a:off x="7137996" y="4403000"/>
            <a:ext cx="3374073" cy="1095134"/>
          </a:xfrm>
          <a:prstGeom prst="rect">
            <a:avLst/>
          </a:prstGeom>
          <a:solidFill>
            <a:srgbClr val="BF65A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9F3240D2-6785-5FBD-A4EA-0F420F2C9791}"/>
              </a:ext>
            </a:extLst>
          </p:cNvPr>
          <p:cNvSpPr txBox="1"/>
          <p:nvPr/>
        </p:nvSpPr>
        <p:spPr>
          <a:xfrm>
            <a:off x="7214614" y="4455569"/>
            <a:ext cx="3220835" cy="9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savoir : le Tableau Blanc Android regorge d’autres fonctionnalités (reconnaissance d’écriture, personnalisation des modes d’écriture, personnalisation du plumier, du fond d’écran…).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298B2FB-7EAD-E0D2-9681-C1A5DAE7CF7E}"/>
              </a:ext>
            </a:extLst>
          </p:cNvPr>
          <p:cNvSpPr/>
          <p:nvPr/>
        </p:nvSpPr>
        <p:spPr>
          <a:xfrm>
            <a:off x="7137996" y="5614580"/>
            <a:ext cx="3374073" cy="175678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62866C90-F934-8DDA-A836-27987F3C22A5}"/>
              </a:ext>
            </a:extLst>
          </p:cNvPr>
          <p:cNvSpPr txBox="1"/>
          <p:nvPr/>
        </p:nvSpPr>
        <p:spPr>
          <a:xfrm>
            <a:off x="8842811" y="5928367"/>
            <a:ext cx="1551464" cy="9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en savoir plus sur les fonctionnalités du Tableau Blanc Android, flashez ce QR Code</a:t>
            </a:r>
          </a:p>
        </p:txBody>
      </p:sp>
      <p:pic>
        <p:nvPicPr>
          <p:cNvPr id="86" name="Image 85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AD3A25E2-344B-A430-320E-F071C0988B9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0" t="7330" r="21042" b="8268"/>
          <a:stretch/>
        </p:blipFill>
        <p:spPr>
          <a:xfrm>
            <a:off x="7234885" y="5720815"/>
            <a:ext cx="1551465" cy="1539884"/>
          </a:xfrm>
          <a:prstGeom prst="rect">
            <a:avLst/>
          </a:prstGeom>
        </p:spPr>
      </p:pic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28245C64-E384-AD52-6089-753EB5520161}"/>
              </a:ext>
            </a:extLst>
          </p:cNvPr>
          <p:cNvGrpSpPr/>
          <p:nvPr/>
        </p:nvGrpSpPr>
        <p:grpSpPr>
          <a:xfrm>
            <a:off x="189054" y="1068923"/>
            <a:ext cx="3355880" cy="3081716"/>
            <a:chOff x="189054" y="1068923"/>
            <a:chExt cx="3355880" cy="308171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D2B0DE4-792B-E00A-A37D-06A0397CB032}"/>
                </a:ext>
              </a:extLst>
            </p:cNvPr>
            <p:cNvSpPr/>
            <p:nvPr/>
          </p:nvSpPr>
          <p:spPr>
            <a:xfrm>
              <a:off x="189054" y="1169999"/>
              <a:ext cx="3355880" cy="2980640"/>
            </a:xfrm>
            <a:prstGeom prst="rect">
              <a:avLst/>
            </a:prstGeom>
            <a:solidFill>
              <a:srgbClr val="29347B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6" name="bg object 19">
              <a:extLst>
                <a:ext uri="{FF2B5EF4-FFF2-40B4-BE49-F238E27FC236}">
                  <a16:creationId xmlns:a16="http://schemas.microsoft.com/office/drawing/2014/main" id="{07D8CC7E-07E2-C2C9-D86E-6F0573BC674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66139" y="1610982"/>
              <a:ext cx="1601711" cy="1627378"/>
            </a:xfrm>
            <a:prstGeom prst="rect">
              <a:avLst/>
            </a:prstGeom>
          </p:spPr>
        </p:pic>
        <p:sp>
          <p:nvSpPr>
            <p:cNvPr id="57" name="bg object 20">
              <a:extLst>
                <a:ext uri="{FF2B5EF4-FFF2-40B4-BE49-F238E27FC236}">
                  <a16:creationId xmlns:a16="http://schemas.microsoft.com/office/drawing/2014/main" id="{E418C098-86A8-97DE-A70B-0ACEB5EF37D8}"/>
                </a:ext>
              </a:extLst>
            </p:cNvPr>
            <p:cNvSpPr/>
            <p:nvPr/>
          </p:nvSpPr>
          <p:spPr>
            <a:xfrm>
              <a:off x="1066144" y="1610982"/>
              <a:ext cx="1602105" cy="1627505"/>
            </a:xfrm>
            <a:custGeom>
              <a:avLst/>
              <a:gdLst/>
              <a:ahLst/>
              <a:cxnLst/>
              <a:rect l="l" t="t" r="r" b="b"/>
              <a:pathLst>
                <a:path w="1602105" h="162750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519377"/>
                  </a:lnTo>
                  <a:lnTo>
                    <a:pt x="8486" y="1561412"/>
                  </a:lnTo>
                  <a:lnTo>
                    <a:pt x="31630" y="1595742"/>
                  </a:lnTo>
                  <a:lnTo>
                    <a:pt x="65960" y="1618889"/>
                  </a:lnTo>
                  <a:lnTo>
                    <a:pt x="108000" y="1627377"/>
                  </a:lnTo>
                  <a:lnTo>
                    <a:pt x="1493710" y="1627377"/>
                  </a:lnTo>
                  <a:lnTo>
                    <a:pt x="1535743" y="1618889"/>
                  </a:lnTo>
                  <a:lnTo>
                    <a:pt x="1570069" y="1595742"/>
                  </a:lnTo>
                  <a:lnTo>
                    <a:pt x="1593212" y="1561412"/>
                  </a:lnTo>
                  <a:lnTo>
                    <a:pt x="1601698" y="1519377"/>
                  </a:lnTo>
                  <a:lnTo>
                    <a:pt x="1601698" y="108000"/>
                  </a:lnTo>
                  <a:lnTo>
                    <a:pt x="1593212" y="65960"/>
                  </a:lnTo>
                  <a:lnTo>
                    <a:pt x="1570069" y="31630"/>
                  </a:lnTo>
                  <a:lnTo>
                    <a:pt x="1535743" y="8486"/>
                  </a:lnTo>
                  <a:lnTo>
                    <a:pt x="1493710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EA9629A3-19B7-85B0-77A8-87ECACCC133F}"/>
                </a:ext>
              </a:extLst>
            </p:cNvPr>
            <p:cNvSpPr txBox="1"/>
            <p:nvPr/>
          </p:nvSpPr>
          <p:spPr>
            <a:xfrm>
              <a:off x="875890" y="3381315"/>
              <a:ext cx="1828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Ouvrez l’application de Tableau Blanc.</a:t>
              </a:r>
            </a:p>
          </p:txBody>
        </p:sp>
        <p:grpSp>
          <p:nvGrpSpPr>
            <p:cNvPr id="87" name="Groupe 86">
              <a:extLst>
                <a:ext uri="{FF2B5EF4-FFF2-40B4-BE49-F238E27FC236}">
                  <a16:creationId xmlns:a16="http://schemas.microsoft.com/office/drawing/2014/main" id="{F3C6314B-5CD6-21F9-CD7A-9FC58794BB86}"/>
                </a:ext>
              </a:extLst>
            </p:cNvPr>
            <p:cNvGrpSpPr/>
            <p:nvPr/>
          </p:nvGrpSpPr>
          <p:grpSpPr>
            <a:xfrm>
              <a:off x="3213100" y="1068923"/>
              <a:ext cx="290091" cy="474489"/>
              <a:chOff x="187818" y="1384300"/>
              <a:chExt cx="290091" cy="474489"/>
            </a:xfrm>
          </p:grpSpPr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1A643E2E-CDA3-138A-AF8E-835BD2FAD10C}"/>
                  </a:ext>
                </a:extLst>
              </p:cNvPr>
              <p:cNvSpPr/>
              <p:nvPr/>
            </p:nvSpPr>
            <p:spPr>
              <a:xfrm>
                <a:off x="187818" y="1534228"/>
                <a:ext cx="290091" cy="2900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9" name="object 106">
                <a:extLst>
                  <a:ext uri="{FF2B5EF4-FFF2-40B4-BE49-F238E27FC236}">
                    <a16:creationId xmlns:a16="http://schemas.microsoft.com/office/drawing/2014/main" id="{00449F8B-972F-870E-8356-E9AC43EF0A53}"/>
                  </a:ext>
                </a:extLst>
              </p:cNvPr>
              <p:cNvSpPr txBox="1"/>
              <p:nvPr/>
            </p:nvSpPr>
            <p:spPr>
              <a:xfrm>
                <a:off x="187818" y="1384300"/>
                <a:ext cx="265231" cy="474489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ctr"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3000" b="1" baseline="-4166" dirty="0">
                    <a:solidFill>
                      <a:srgbClr val="5E60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0AA29261-7A4C-C1FF-6F54-49E5F4914ABB}"/>
              </a:ext>
            </a:extLst>
          </p:cNvPr>
          <p:cNvGrpSpPr/>
          <p:nvPr/>
        </p:nvGrpSpPr>
        <p:grpSpPr>
          <a:xfrm>
            <a:off x="3663774" y="1068923"/>
            <a:ext cx="3355880" cy="3081716"/>
            <a:chOff x="3663774" y="1068923"/>
            <a:chExt cx="3355880" cy="308171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C1A1933-235D-7D03-C334-D199012E0F83}"/>
                </a:ext>
              </a:extLst>
            </p:cNvPr>
            <p:cNvSpPr/>
            <p:nvPr/>
          </p:nvSpPr>
          <p:spPr>
            <a:xfrm>
              <a:off x="3663774" y="1169999"/>
              <a:ext cx="3355880" cy="2980640"/>
            </a:xfrm>
            <a:prstGeom prst="rect">
              <a:avLst/>
            </a:prstGeom>
            <a:solidFill>
              <a:srgbClr val="29347B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2" name="bg object 25">
              <a:extLst>
                <a:ext uri="{FF2B5EF4-FFF2-40B4-BE49-F238E27FC236}">
                  <a16:creationId xmlns:a16="http://schemas.microsoft.com/office/drawing/2014/main" id="{6AE65E65-EA05-98FF-39D6-F136A854326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13098" y="1481886"/>
              <a:ext cx="835063" cy="827798"/>
            </a:xfrm>
            <a:prstGeom prst="rect">
              <a:avLst/>
            </a:prstGeom>
          </p:spPr>
        </p:pic>
        <p:sp>
          <p:nvSpPr>
            <p:cNvPr id="63" name="bg object 26">
              <a:extLst>
                <a:ext uri="{FF2B5EF4-FFF2-40B4-BE49-F238E27FC236}">
                  <a16:creationId xmlns:a16="http://schemas.microsoft.com/office/drawing/2014/main" id="{793BF385-39BD-D64D-8E9C-F47599B29B9C}"/>
                </a:ext>
              </a:extLst>
            </p:cNvPr>
            <p:cNvSpPr/>
            <p:nvPr/>
          </p:nvSpPr>
          <p:spPr>
            <a:xfrm>
              <a:off x="4113095" y="1481880"/>
              <a:ext cx="835660" cy="828040"/>
            </a:xfrm>
            <a:custGeom>
              <a:avLst/>
              <a:gdLst/>
              <a:ahLst/>
              <a:cxnLst/>
              <a:rect l="l" t="t" r="r" b="b"/>
              <a:pathLst>
                <a:path w="835660" h="828039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719797"/>
                  </a:lnTo>
                  <a:lnTo>
                    <a:pt x="8486" y="761838"/>
                  </a:lnTo>
                  <a:lnTo>
                    <a:pt x="31630" y="796167"/>
                  </a:lnTo>
                  <a:lnTo>
                    <a:pt x="65960" y="819312"/>
                  </a:lnTo>
                  <a:lnTo>
                    <a:pt x="108000" y="827798"/>
                  </a:lnTo>
                  <a:lnTo>
                    <a:pt x="727062" y="827798"/>
                  </a:lnTo>
                  <a:lnTo>
                    <a:pt x="769103" y="819312"/>
                  </a:lnTo>
                  <a:lnTo>
                    <a:pt x="803432" y="796167"/>
                  </a:lnTo>
                  <a:lnTo>
                    <a:pt x="826576" y="761838"/>
                  </a:lnTo>
                  <a:lnTo>
                    <a:pt x="835063" y="719797"/>
                  </a:lnTo>
                  <a:lnTo>
                    <a:pt x="835063" y="108000"/>
                  </a:lnTo>
                  <a:lnTo>
                    <a:pt x="826576" y="65960"/>
                  </a:lnTo>
                  <a:lnTo>
                    <a:pt x="803432" y="31630"/>
                  </a:lnTo>
                  <a:lnTo>
                    <a:pt x="769103" y="8486"/>
                  </a:lnTo>
                  <a:lnTo>
                    <a:pt x="727062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bg object 39">
              <a:extLst>
                <a:ext uri="{FF2B5EF4-FFF2-40B4-BE49-F238E27FC236}">
                  <a16:creationId xmlns:a16="http://schemas.microsoft.com/office/drawing/2014/main" id="{E888B689-33E2-8F4E-C714-C6B75A3600CC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135399" y="2449829"/>
              <a:ext cx="2006142" cy="1522679"/>
            </a:xfrm>
            <a:prstGeom prst="rect">
              <a:avLst/>
            </a:prstGeom>
          </p:spPr>
        </p:pic>
        <p:sp>
          <p:nvSpPr>
            <p:cNvPr id="77" name="bg object 40">
              <a:extLst>
                <a:ext uri="{FF2B5EF4-FFF2-40B4-BE49-F238E27FC236}">
                  <a16:creationId xmlns:a16="http://schemas.microsoft.com/office/drawing/2014/main" id="{C125147F-B1E3-DC4D-C233-1D9FDAB3CB5A}"/>
                </a:ext>
              </a:extLst>
            </p:cNvPr>
            <p:cNvSpPr/>
            <p:nvPr/>
          </p:nvSpPr>
          <p:spPr>
            <a:xfrm>
              <a:off x="4135401" y="2449840"/>
              <a:ext cx="2025650" cy="1522730"/>
            </a:xfrm>
            <a:custGeom>
              <a:avLst/>
              <a:gdLst/>
              <a:ahLst/>
              <a:cxnLst/>
              <a:rect l="l" t="t" r="r" b="b"/>
              <a:pathLst>
                <a:path w="2025650" h="1522729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414665"/>
                  </a:lnTo>
                  <a:lnTo>
                    <a:pt x="8486" y="1456701"/>
                  </a:lnTo>
                  <a:lnTo>
                    <a:pt x="31630" y="1491030"/>
                  </a:lnTo>
                  <a:lnTo>
                    <a:pt x="65960" y="1514178"/>
                  </a:lnTo>
                  <a:lnTo>
                    <a:pt x="108000" y="1522666"/>
                  </a:lnTo>
                  <a:lnTo>
                    <a:pt x="1917192" y="1522666"/>
                  </a:lnTo>
                  <a:lnTo>
                    <a:pt x="1959232" y="1514178"/>
                  </a:lnTo>
                  <a:lnTo>
                    <a:pt x="1993561" y="1491030"/>
                  </a:lnTo>
                  <a:lnTo>
                    <a:pt x="2016706" y="1456701"/>
                  </a:lnTo>
                  <a:lnTo>
                    <a:pt x="2025192" y="1414665"/>
                  </a:lnTo>
                  <a:lnTo>
                    <a:pt x="2025192" y="108000"/>
                  </a:lnTo>
                  <a:lnTo>
                    <a:pt x="2016706" y="65960"/>
                  </a:lnTo>
                  <a:lnTo>
                    <a:pt x="1993561" y="31630"/>
                  </a:lnTo>
                  <a:lnTo>
                    <a:pt x="1959232" y="8486"/>
                  </a:lnTo>
                  <a:lnTo>
                    <a:pt x="1917192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92F154E4-6476-28F8-9612-107790273F61}"/>
                </a:ext>
              </a:extLst>
            </p:cNvPr>
            <p:cNvSpPr txBox="1"/>
            <p:nvPr/>
          </p:nvSpPr>
          <p:spPr>
            <a:xfrm>
              <a:off x="5118100" y="1495425"/>
              <a:ext cx="15841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Ecrivez avec l’outil stylet et effacez directement à la main en restant sur le mode stylet.</a:t>
              </a:r>
            </a:p>
          </p:txBody>
        </p:sp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8A5AFAB3-610E-375A-A20B-E1DE29B3115D}"/>
                </a:ext>
              </a:extLst>
            </p:cNvPr>
            <p:cNvGrpSpPr/>
            <p:nvPr/>
          </p:nvGrpSpPr>
          <p:grpSpPr>
            <a:xfrm>
              <a:off x="6697980" y="1068923"/>
              <a:ext cx="290091" cy="474489"/>
              <a:chOff x="187818" y="1384300"/>
              <a:chExt cx="290091" cy="474489"/>
            </a:xfrm>
          </p:grpSpPr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D1D889BC-9482-8A70-F06F-EA72F3D2D358}"/>
                  </a:ext>
                </a:extLst>
              </p:cNvPr>
              <p:cNvSpPr/>
              <p:nvPr/>
            </p:nvSpPr>
            <p:spPr>
              <a:xfrm>
                <a:off x="187818" y="1534228"/>
                <a:ext cx="290091" cy="2900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2" name="object 106">
                <a:extLst>
                  <a:ext uri="{FF2B5EF4-FFF2-40B4-BE49-F238E27FC236}">
                    <a16:creationId xmlns:a16="http://schemas.microsoft.com/office/drawing/2014/main" id="{B5DED4ED-6D45-E4D7-C603-024E4D428B36}"/>
                  </a:ext>
                </a:extLst>
              </p:cNvPr>
              <p:cNvSpPr txBox="1"/>
              <p:nvPr/>
            </p:nvSpPr>
            <p:spPr>
              <a:xfrm>
                <a:off x="187818" y="1384300"/>
                <a:ext cx="265231" cy="474489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ctr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fr-FR" sz="3000" b="1" baseline="-4166" dirty="0">
                    <a:solidFill>
                      <a:srgbClr val="5E60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89120B62-8C76-E9D5-EFC3-53E1E770ED3C}"/>
              </a:ext>
            </a:extLst>
          </p:cNvPr>
          <p:cNvGrpSpPr/>
          <p:nvPr/>
        </p:nvGrpSpPr>
        <p:grpSpPr>
          <a:xfrm>
            <a:off x="7144590" y="1068923"/>
            <a:ext cx="3355880" cy="3081716"/>
            <a:chOff x="7144590" y="1068923"/>
            <a:chExt cx="3355880" cy="3081716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17B825D-B474-2478-D742-03DC01EB32F7}"/>
                </a:ext>
              </a:extLst>
            </p:cNvPr>
            <p:cNvSpPr/>
            <p:nvPr/>
          </p:nvSpPr>
          <p:spPr>
            <a:xfrm>
              <a:off x="7144590" y="1169999"/>
              <a:ext cx="3355880" cy="2980640"/>
            </a:xfrm>
            <a:prstGeom prst="rect">
              <a:avLst/>
            </a:prstGeom>
            <a:solidFill>
              <a:srgbClr val="29347B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8" name="bg object 21">
              <a:extLst>
                <a:ext uri="{FF2B5EF4-FFF2-40B4-BE49-F238E27FC236}">
                  <a16:creationId xmlns:a16="http://schemas.microsoft.com/office/drawing/2014/main" id="{7C5951D7-8BF2-CF87-91D2-E0F052A5262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314488" y="1344498"/>
              <a:ext cx="1478191" cy="2628011"/>
            </a:xfrm>
            <a:prstGeom prst="rect">
              <a:avLst/>
            </a:prstGeom>
          </p:spPr>
        </p:pic>
        <p:sp>
          <p:nvSpPr>
            <p:cNvPr id="59" name="bg object 22">
              <a:extLst>
                <a:ext uri="{FF2B5EF4-FFF2-40B4-BE49-F238E27FC236}">
                  <a16:creationId xmlns:a16="http://schemas.microsoft.com/office/drawing/2014/main" id="{D4956F1B-B1BE-8BC6-5E1F-806971145DA2}"/>
                </a:ext>
              </a:extLst>
            </p:cNvPr>
            <p:cNvSpPr/>
            <p:nvPr/>
          </p:nvSpPr>
          <p:spPr>
            <a:xfrm>
              <a:off x="7314485" y="1344502"/>
              <a:ext cx="1478280" cy="2628265"/>
            </a:xfrm>
            <a:custGeom>
              <a:avLst/>
              <a:gdLst/>
              <a:ahLst/>
              <a:cxnLst/>
              <a:rect l="l" t="t" r="r" b="b"/>
              <a:pathLst>
                <a:path w="1478279" h="262826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2519997"/>
                  </a:lnTo>
                  <a:lnTo>
                    <a:pt x="8486" y="2562038"/>
                  </a:lnTo>
                  <a:lnTo>
                    <a:pt x="31630" y="2596367"/>
                  </a:lnTo>
                  <a:lnTo>
                    <a:pt x="65960" y="2619511"/>
                  </a:lnTo>
                  <a:lnTo>
                    <a:pt x="108000" y="2627998"/>
                  </a:lnTo>
                  <a:lnTo>
                    <a:pt x="1370190" y="2627998"/>
                  </a:lnTo>
                  <a:lnTo>
                    <a:pt x="1412231" y="2619511"/>
                  </a:lnTo>
                  <a:lnTo>
                    <a:pt x="1446560" y="2596367"/>
                  </a:lnTo>
                  <a:lnTo>
                    <a:pt x="1469704" y="2562038"/>
                  </a:lnTo>
                  <a:lnTo>
                    <a:pt x="1478191" y="2519997"/>
                  </a:lnTo>
                  <a:lnTo>
                    <a:pt x="1478191" y="108000"/>
                  </a:lnTo>
                  <a:lnTo>
                    <a:pt x="1469704" y="65960"/>
                  </a:lnTo>
                  <a:lnTo>
                    <a:pt x="1446560" y="31630"/>
                  </a:lnTo>
                  <a:lnTo>
                    <a:pt x="1412231" y="8486"/>
                  </a:lnTo>
                  <a:lnTo>
                    <a:pt x="1370190" y="0"/>
                  </a:lnTo>
                  <a:lnTo>
                    <a:pt x="108000" y="0"/>
                  </a:lnTo>
                  <a:close/>
                </a:path>
              </a:pathLst>
            </a:custGeom>
            <a:ln w="381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563599" y="3624706"/>
              <a:ext cx="1022985" cy="207645"/>
            </a:xfrm>
            <a:custGeom>
              <a:avLst/>
              <a:gdLst/>
              <a:ahLst/>
              <a:cxnLst/>
              <a:rect l="l" t="t" r="r" b="b"/>
              <a:pathLst>
                <a:path w="1022984" h="207645">
                  <a:moveTo>
                    <a:pt x="201853" y="0"/>
                  </a:moveTo>
                  <a:lnTo>
                    <a:pt x="0" y="0"/>
                  </a:lnTo>
                  <a:lnTo>
                    <a:pt x="0" y="207162"/>
                  </a:lnTo>
                  <a:lnTo>
                    <a:pt x="201853" y="207162"/>
                  </a:lnTo>
                  <a:lnTo>
                    <a:pt x="201853" y="0"/>
                  </a:lnTo>
                  <a:close/>
                </a:path>
                <a:path w="1022984" h="207645">
                  <a:moveTo>
                    <a:pt x="572401" y="0"/>
                  </a:moveTo>
                  <a:lnTo>
                    <a:pt x="258686" y="0"/>
                  </a:lnTo>
                  <a:lnTo>
                    <a:pt x="258686" y="207162"/>
                  </a:lnTo>
                  <a:lnTo>
                    <a:pt x="572401" y="207162"/>
                  </a:lnTo>
                  <a:lnTo>
                    <a:pt x="572401" y="0"/>
                  </a:lnTo>
                  <a:close/>
                </a:path>
                <a:path w="1022984" h="207645">
                  <a:moveTo>
                    <a:pt x="1022400" y="0"/>
                  </a:moveTo>
                  <a:lnTo>
                    <a:pt x="820547" y="0"/>
                  </a:lnTo>
                  <a:lnTo>
                    <a:pt x="820547" y="207162"/>
                  </a:lnTo>
                  <a:lnTo>
                    <a:pt x="1022400" y="207162"/>
                  </a:lnTo>
                  <a:lnTo>
                    <a:pt x="1022400" y="0"/>
                  </a:lnTo>
                  <a:close/>
                </a:path>
              </a:pathLst>
            </a:custGeom>
            <a:solidFill>
              <a:srgbClr val="FFF200">
                <a:alpha val="68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8440493" y="3466117"/>
              <a:ext cx="102235" cy="21287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300" b="1" dirty="0">
                  <a:solidFill>
                    <a:srgbClr val="D2232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bject 36"/>
            <p:cNvSpPr txBox="1"/>
            <p:nvPr/>
          </p:nvSpPr>
          <p:spPr>
            <a:xfrm>
              <a:off x="7619952" y="3466117"/>
              <a:ext cx="416559" cy="21287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  <a:tabLst>
                  <a:tab pos="314325" algn="l"/>
                </a:tabLst>
              </a:pPr>
              <a:r>
                <a:rPr sz="1300" b="1" dirty="0">
                  <a:solidFill>
                    <a:srgbClr val="D2232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	3</a:t>
              </a:r>
              <a:endParaRPr sz="13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16ECD09A-7440-C44B-7319-C0E4366A45AA}"/>
                </a:ext>
              </a:extLst>
            </p:cNvPr>
            <p:cNvSpPr txBox="1"/>
            <p:nvPr/>
          </p:nvSpPr>
          <p:spPr>
            <a:xfrm>
              <a:off x="8862806" y="1495425"/>
              <a:ext cx="143865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Ajoutez des pages [</a:t>
              </a:r>
              <a:r>
                <a:rPr lang="fr-FR" sz="1000" dirty="0">
                  <a:ln w="6350">
                    <a:solidFill>
                      <a:srgbClr val="FF0000">
                        <a:alpha val="70000"/>
                      </a:srgbClr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].</a:t>
              </a: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Naviguez dans le document [</a:t>
              </a:r>
              <a:r>
                <a:rPr lang="fr-FR" sz="1000" dirty="0">
                  <a:ln w="6350">
                    <a:solidFill>
                      <a:srgbClr val="FF0000">
                        <a:alpha val="70000"/>
                      </a:srgbClr>
                    </a:solidFill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].</a:t>
              </a: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endPara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Affichez toutes les pages en cliquant sur la numérotation [</a:t>
              </a:r>
              <a:r>
                <a:rPr lang="fr-FR" sz="1000" dirty="0">
                  <a:ln w="6350">
                    <a:solidFill>
                      <a:srgbClr val="FF0000">
                        <a:alpha val="70000"/>
                      </a:srgbClr>
                    </a:solidFill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].</a:t>
              </a:r>
            </a:p>
          </p:txBody>
        </p:sp>
        <p:grpSp>
          <p:nvGrpSpPr>
            <p:cNvPr id="93" name="Groupe 92">
              <a:extLst>
                <a:ext uri="{FF2B5EF4-FFF2-40B4-BE49-F238E27FC236}">
                  <a16:creationId xmlns:a16="http://schemas.microsoft.com/office/drawing/2014/main" id="{116886BD-32AF-7EE8-20F7-77FC423F3A29}"/>
                </a:ext>
              </a:extLst>
            </p:cNvPr>
            <p:cNvGrpSpPr/>
            <p:nvPr/>
          </p:nvGrpSpPr>
          <p:grpSpPr>
            <a:xfrm>
              <a:off x="10172700" y="1068923"/>
              <a:ext cx="290091" cy="474489"/>
              <a:chOff x="187818" y="1384300"/>
              <a:chExt cx="290091" cy="474489"/>
            </a:xfrm>
          </p:grpSpPr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F889CA23-F61E-EADF-78ED-CC5365FDEF34}"/>
                  </a:ext>
                </a:extLst>
              </p:cNvPr>
              <p:cNvSpPr/>
              <p:nvPr/>
            </p:nvSpPr>
            <p:spPr>
              <a:xfrm>
                <a:off x="187818" y="1534228"/>
                <a:ext cx="290091" cy="2900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5" name="object 106">
                <a:extLst>
                  <a:ext uri="{FF2B5EF4-FFF2-40B4-BE49-F238E27FC236}">
                    <a16:creationId xmlns:a16="http://schemas.microsoft.com/office/drawing/2014/main" id="{56047D19-5BAB-550A-96E5-4059301F3D06}"/>
                  </a:ext>
                </a:extLst>
              </p:cNvPr>
              <p:cNvSpPr txBox="1"/>
              <p:nvPr/>
            </p:nvSpPr>
            <p:spPr>
              <a:xfrm>
                <a:off x="187818" y="1384300"/>
                <a:ext cx="265231" cy="474489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ctr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fr-FR" sz="3000" b="1" baseline="-4166" dirty="0">
                    <a:solidFill>
                      <a:srgbClr val="5E60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3" name="Groupe 112">
            <a:extLst>
              <a:ext uri="{FF2B5EF4-FFF2-40B4-BE49-F238E27FC236}">
                <a16:creationId xmlns:a16="http://schemas.microsoft.com/office/drawing/2014/main" id="{5F6DB617-923C-8EBD-3E96-0F20A76B65EC}"/>
              </a:ext>
            </a:extLst>
          </p:cNvPr>
          <p:cNvGrpSpPr/>
          <p:nvPr/>
        </p:nvGrpSpPr>
        <p:grpSpPr>
          <a:xfrm>
            <a:off x="189054" y="4297536"/>
            <a:ext cx="3355880" cy="3073823"/>
            <a:chOff x="189054" y="4297536"/>
            <a:chExt cx="3355880" cy="3073823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6C5E893D-79FB-75B7-1E66-B8C2EC0EF955}"/>
                </a:ext>
              </a:extLst>
            </p:cNvPr>
            <p:cNvSpPr/>
            <p:nvPr/>
          </p:nvSpPr>
          <p:spPr>
            <a:xfrm>
              <a:off x="189054" y="4390719"/>
              <a:ext cx="3355880" cy="2980640"/>
            </a:xfrm>
            <a:prstGeom prst="rect">
              <a:avLst/>
            </a:prstGeom>
            <a:solidFill>
              <a:srgbClr val="29347B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0" name="bg object 23">
              <a:extLst>
                <a:ext uri="{FF2B5EF4-FFF2-40B4-BE49-F238E27FC236}">
                  <a16:creationId xmlns:a16="http://schemas.microsoft.com/office/drawing/2014/main" id="{C5F02AB3-9B23-9681-B5D0-979524CCF430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458594" y="5543346"/>
              <a:ext cx="1817992" cy="1627377"/>
            </a:xfrm>
            <a:prstGeom prst="rect">
              <a:avLst/>
            </a:prstGeom>
          </p:spPr>
        </p:pic>
        <p:sp>
          <p:nvSpPr>
            <p:cNvPr id="61" name="bg object 24">
              <a:extLst>
                <a:ext uri="{FF2B5EF4-FFF2-40B4-BE49-F238E27FC236}">
                  <a16:creationId xmlns:a16="http://schemas.microsoft.com/office/drawing/2014/main" id="{70EF4190-55D0-62CC-6BDE-2CF3C5842C0D}"/>
                </a:ext>
              </a:extLst>
            </p:cNvPr>
            <p:cNvSpPr/>
            <p:nvPr/>
          </p:nvSpPr>
          <p:spPr>
            <a:xfrm>
              <a:off x="1458594" y="5543342"/>
              <a:ext cx="1818005" cy="1627505"/>
            </a:xfrm>
            <a:custGeom>
              <a:avLst/>
              <a:gdLst/>
              <a:ahLst/>
              <a:cxnLst/>
              <a:rect l="l" t="t" r="r" b="b"/>
              <a:pathLst>
                <a:path w="1818004" h="1627504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519377"/>
                  </a:lnTo>
                  <a:lnTo>
                    <a:pt x="8486" y="1561412"/>
                  </a:lnTo>
                  <a:lnTo>
                    <a:pt x="31630" y="1595742"/>
                  </a:lnTo>
                  <a:lnTo>
                    <a:pt x="65960" y="1618889"/>
                  </a:lnTo>
                  <a:lnTo>
                    <a:pt x="108000" y="1627377"/>
                  </a:lnTo>
                  <a:lnTo>
                    <a:pt x="1710004" y="1627377"/>
                  </a:lnTo>
                  <a:lnTo>
                    <a:pt x="1752039" y="1618889"/>
                  </a:lnTo>
                  <a:lnTo>
                    <a:pt x="1786369" y="1595742"/>
                  </a:lnTo>
                  <a:lnTo>
                    <a:pt x="1809516" y="1561412"/>
                  </a:lnTo>
                  <a:lnTo>
                    <a:pt x="1818004" y="1519377"/>
                  </a:lnTo>
                  <a:lnTo>
                    <a:pt x="1818004" y="108000"/>
                  </a:lnTo>
                  <a:lnTo>
                    <a:pt x="1809516" y="65960"/>
                  </a:lnTo>
                  <a:lnTo>
                    <a:pt x="1786369" y="31630"/>
                  </a:lnTo>
                  <a:lnTo>
                    <a:pt x="1752039" y="8486"/>
                  </a:lnTo>
                  <a:lnTo>
                    <a:pt x="1710004" y="0"/>
                  </a:lnTo>
                  <a:lnTo>
                    <a:pt x="108000" y="0"/>
                  </a:lnTo>
                  <a:close/>
                </a:path>
              </a:pathLst>
            </a:custGeom>
            <a:ln w="508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bg object 33">
              <a:extLst>
                <a:ext uri="{FF2B5EF4-FFF2-40B4-BE49-F238E27FC236}">
                  <a16:creationId xmlns:a16="http://schemas.microsoft.com/office/drawing/2014/main" id="{8A31864A-8E8B-0D01-10CF-2819545347F6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59231" y="5481599"/>
              <a:ext cx="682967" cy="482841"/>
            </a:xfrm>
            <a:prstGeom prst="rect">
              <a:avLst/>
            </a:prstGeom>
          </p:spPr>
        </p:pic>
        <p:sp>
          <p:nvSpPr>
            <p:cNvPr id="71" name="bg object 34">
              <a:extLst>
                <a:ext uri="{FF2B5EF4-FFF2-40B4-BE49-F238E27FC236}">
                  <a16:creationId xmlns:a16="http://schemas.microsoft.com/office/drawing/2014/main" id="{A98C76B5-F61A-863D-EC8C-E9C9BFF99F5F}"/>
                </a:ext>
              </a:extLst>
            </p:cNvPr>
            <p:cNvSpPr/>
            <p:nvPr/>
          </p:nvSpPr>
          <p:spPr>
            <a:xfrm>
              <a:off x="559235" y="5481602"/>
              <a:ext cx="683260" cy="483234"/>
            </a:xfrm>
            <a:custGeom>
              <a:avLst/>
              <a:gdLst/>
              <a:ahLst/>
              <a:cxnLst/>
              <a:rect l="l" t="t" r="r" b="b"/>
              <a:pathLst>
                <a:path w="683260" h="48323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4853"/>
                  </a:lnTo>
                  <a:lnTo>
                    <a:pt x="8486" y="416888"/>
                  </a:lnTo>
                  <a:lnTo>
                    <a:pt x="31630" y="451218"/>
                  </a:lnTo>
                  <a:lnTo>
                    <a:pt x="65960" y="474365"/>
                  </a:lnTo>
                  <a:lnTo>
                    <a:pt x="108000" y="482854"/>
                  </a:lnTo>
                  <a:lnTo>
                    <a:pt x="574954" y="482854"/>
                  </a:lnTo>
                  <a:lnTo>
                    <a:pt x="616995" y="474365"/>
                  </a:lnTo>
                  <a:lnTo>
                    <a:pt x="651324" y="451218"/>
                  </a:lnTo>
                  <a:lnTo>
                    <a:pt x="674468" y="416888"/>
                  </a:lnTo>
                  <a:lnTo>
                    <a:pt x="682955" y="374853"/>
                  </a:lnTo>
                  <a:lnTo>
                    <a:pt x="682955" y="108000"/>
                  </a:lnTo>
                  <a:lnTo>
                    <a:pt x="674468" y="65960"/>
                  </a:lnTo>
                  <a:lnTo>
                    <a:pt x="651324" y="31630"/>
                  </a:lnTo>
                  <a:lnTo>
                    <a:pt x="616995" y="8486"/>
                  </a:lnTo>
                  <a:lnTo>
                    <a:pt x="574954" y="0"/>
                  </a:lnTo>
                  <a:lnTo>
                    <a:pt x="108000" y="0"/>
                  </a:lnTo>
                  <a:close/>
                </a:path>
              </a:pathLst>
            </a:custGeom>
            <a:ln w="508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bg object 35">
              <a:extLst>
                <a:ext uri="{FF2B5EF4-FFF2-40B4-BE49-F238E27FC236}">
                  <a16:creationId xmlns:a16="http://schemas.microsoft.com/office/drawing/2014/main" id="{B0A24D88-F885-2C7D-0B3D-AEFB82B7C0AB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270749" y="4858410"/>
              <a:ext cx="682967" cy="482853"/>
            </a:xfrm>
            <a:prstGeom prst="rect">
              <a:avLst/>
            </a:prstGeom>
          </p:spPr>
        </p:pic>
        <p:sp>
          <p:nvSpPr>
            <p:cNvPr id="73" name="bg object 36">
              <a:extLst>
                <a:ext uri="{FF2B5EF4-FFF2-40B4-BE49-F238E27FC236}">
                  <a16:creationId xmlns:a16="http://schemas.microsoft.com/office/drawing/2014/main" id="{09DC482B-F399-FBBF-0761-594DF7CDCFEC}"/>
                </a:ext>
              </a:extLst>
            </p:cNvPr>
            <p:cNvSpPr/>
            <p:nvPr/>
          </p:nvSpPr>
          <p:spPr>
            <a:xfrm>
              <a:off x="1270754" y="4858405"/>
              <a:ext cx="683260" cy="483234"/>
            </a:xfrm>
            <a:custGeom>
              <a:avLst/>
              <a:gdLst/>
              <a:ahLst/>
              <a:cxnLst/>
              <a:rect l="l" t="t" r="r" b="b"/>
              <a:pathLst>
                <a:path w="683260" h="483235">
                  <a:moveTo>
                    <a:pt x="108000" y="0"/>
                  </a:move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374853"/>
                  </a:lnTo>
                  <a:lnTo>
                    <a:pt x="8486" y="416888"/>
                  </a:lnTo>
                  <a:lnTo>
                    <a:pt x="31630" y="451218"/>
                  </a:lnTo>
                  <a:lnTo>
                    <a:pt x="65960" y="474365"/>
                  </a:lnTo>
                  <a:lnTo>
                    <a:pt x="108000" y="482854"/>
                  </a:lnTo>
                  <a:lnTo>
                    <a:pt x="574954" y="482854"/>
                  </a:lnTo>
                  <a:lnTo>
                    <a:pt x="616995" y="474365"/>
                  </a:lnTo>
                  <a:lnTo>
                    <a:pt x="651324" y="451218"/>
                  </a:lnTo>
                  <a:lnTo>
                    <a:pt x="674468" y="416888"/>
                  </a:lnTo>
                  <a:lnTo>
                    <a:pt x="682955" y="374853"/>
                  </a:lnTo>
                  <a:lnTo>
                    <a:pt x="682955" y="108000"/>
                  </a:lnTo>
                  <a:lnTo>
                    <a:pt x="674468" y="65960"/>
                  </a:lnTo>
                  <a:lnTo>
                    <a:pt x="651324" y="31630"/>
                  </a:lnTo>
                  <a:lnTo>
                    <a:pt x="616995" y="8486"/>
                  </a:lnTo>
                  <a:lnTo>
                    <a:pt x="574954" y="0"/>
                  </a:lnTo>
                  <a:lnTo>
                    <a:pt x="108000" y="0"/>
                  </a:lnTo>
                  <a:close/>
                </a:path>
              </a:pathLst>
            </a:custGeom>
            <a:ln w="50800">
              <a:solidFill>
                <a:srgbClr val="D57A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 txBox="1"/>
            <p:nvPr/>
          </p:nvSpPr>
          <p:spPr>
            <a:xfrm>
              <a:off x="1076794" y="4860343"/>
              <a:ext cx="14986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354677" y="5551576"/>
              <a:ext cx="14986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1256437" y="6185580"/>
              <a:ext cx="14986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D8806767-033F-949A-A200-D064832A8EFE}"/>
                </a:ext>
              </a:extLst>
            </p:cNvPr>
            <p:cNvSpPr txBox="1"/>
            <p:nvPr/>
          </p:nvSpPr>
          <p:spPr>
            <a:xfrm>
              <a:off x="235199" y="4467225"/>
              <a:ext cx="31101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Ajoutez un fond de page SEYES (fond quadrillé).</a:t>
              </a:r>
            </a:p>
          </p:txBody>
        </p:sp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11244659-CB02-EFA5-A1AF-F50E4A16F87B}"/>
                </a:ext>
              </a:extLst>
            </p:cNvPr>
            <p:cNvGrpSpPr/>
            <p:nvPr/>
          </p:nvGrpSpPr>
          <p:grpSpPr>
            <a:xfrm>
              <a:off x="3213100" y="4297536"/>
              <a:ext cx="290091" cy="474489"/>
              <a:chOff x="187818" y="1384300"/>
              <a:chExt cx="290091" cy="474489"/>
            </a:xfrm>
          </p:grpSpPr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AFF26762-52CE-F375-50AD-CC2458C84750}"/>
                  </a:ext>
                </a:extLst>
              </p:cNvPr>
              <p:cNvSpPr/>
              <p:nvPr/>
            </p:nvSpPr>
            <p:spPr>
              <a:xfrm>
                <a:off x="187818" y="1534228"/>
                <a:ext cx="290091" cy="2900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8" name="object 106">
                <a:extLst>
                  <a:ext uri="{FF2B5EF4-FFF2-40B4-BE49-F238E27FC236}">
                    <a16:creationId xmlns:a16="http://schemas.microsoft.com/office/drawing/2014/main" id="{0767BAA0-74F6-07DB-2EDB-07CF4BCA33E0}"/>
                  </a:ext>
                </a:extLst>
              </p:cNvPr>
              <p:cNvSpPr txBox="1"/>
              <p:nvPr/>
            </p:nvSpPr>
            <p:spPr>
              <a:xfrm>
                <a:off x="187818" y="1384300"/>
                <a:ext cx="265231" cy="474489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ctr"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fr-FR" sz="3000" b="1" baseline="-4166" dirty="0">
                    <a:solidFill>
                      <a:srgbClr val="5E60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ED2781A7-BCD2-8710-5923-AB771DFCFB9C}"/>
              </a:ext>
            </a:extLst>
          </p:cNvPr>
          <p:cNvGrpSpPr/>
          <p:nvPr/>
        </p:nvGrpSpPr>
        <p:grpSpPr>
          <a:xfrm>
            <a:off x="6697980" y="4297536"/>
            <a:ext cx="290091" cy="474489"/>
            <a:chOff x="187818" y="1384300"/>
            <a:chExt cx="290091" cy="474489"/>
          </a:xfrm>
        </p:grpSpPr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8EF8230B-C0D2-88F3-8B94-92ECCAD34B45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object 106">
              <a:extLst>
                <a:ext uri="{FF2B5EF4-FFF2-40B4-BE49-F238E27FC236}">
                  <a16:creationId xmlns:a16="http://schemas.microsoft.com/office/drawing/2014/main" id="{48597A8D-15E0-4134-BE54-5B25A86C8533}"/>
                </a:ext>
              </a:extLst>
            </p:cNvPr>
            <p:cNvSpPr txBox="1"/>
            <p:nvPr/>
          </p:nvSpPr>
          <p:spPr>
            <a:xfrm>
              <a:off x="187818" y="1384300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163</Words>
  <Application>Microsoft Office PowerPoint</Application>
  <PresentationFormat>Personnalisé</PresentationFormat>
  <Paragraphs>43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Lucida Sans Unicode</vt:lpstr>
      <vt:lpstr>Tahoma</vt:lpstr>
      <vt:lpstr>Office Theme</vt:lpstr>
      <vt:lpstr>Utiliser le Tableau Blanc Android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EASYPITCH EASYPITCH</cp:lastModifiedBy>
  <cp:revision>12</cp:revision>
  <dcterms:created xsi:type="dcterms:W3CDTF">2025-02-27T14:59:39Z</dcterms:created>
  <dcterms:modified xsi:type="dcterms:W3CDTF">2025-02-27T16:16:14Z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2025-02-24T00:00:00Z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2025-02-27T00:00:00Z</vt:filetime>
  </property>
  <property fmtid="{D5CDD505-2E9C-101B-9397-08002B2CF9AE}" pid="5" name="Producer">
    <vt:lpwstr>Adobe PDF Library 16.0.7</vt:lpwstr>
  </property>
</Properties>
</file>