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4.jpg" ContentType="image/jpg"/>
  <Override PartName="/ppt/media/image5.jpg" ContentType="image/jpg"/>
  <Override PartName="/ppt/media/image6.jpg" ContentType="image/jpg"/>
  <Override PartName="/ppt/media/image7.jpg" ContentType="image/jpg"/>
  <Override PartName="/ppt/media/image8.jpg" ContentType="image/jpg"/>
  <Override PartName="/ppt/media/image9.jpg" ContentType="image/jpg"/>
  <Override PartName="/ppt/media/image12.jpg" ContentType="image/jpg"/>
  <Override PartName="/ppt/media/image14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6A8D"/>
    <a:srgbClr val="283F87"/>
    <a:srgbClr val="5AC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2410" y="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Visage humain, personne, sourire, habits&#10;&#10;Le contenu généré par l’IA peut être incorrect.">
            <a:extLst>
              <a:ext uri="{FF2B5EF4-FFF2-40B4-BE49-F238E27FC236}">
                <a16:creationId xmlns:a16="http://schemas.microsoft.com/office/drawing/2014/main" id="{024180FF-6CE8-2838-256A-94BAF24AAD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r="6776"/>
          <a:stretch/>
        </p:blipFill>
        <p:spPr>
          <a:xfrm>
            <a:off x="635" y="965203"/>
            <a:ext cx="7556500" cy="87629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FAC6DF5-881D-D6A3-0174-96AFB57272BE}"/>
              </a:ext>
            </a:extLst>
          </p:cNvPr>
          <p:cNvSpPr/>
          <p:nvPr userDrawn="1"/>
        </p:nvSpPr>
        <p:spPr>
          <a:xfrm>
            <a:off x="-635" y="965202"/>
            <a:ext cx="7556500" cy="8762995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kern="0"/>
            </a:defPPr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  <p:sldLayoutId id="2147483663" r:id="rId4"/>
    <p:sldLayoutId id="2147483664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11" Type="http://schemas.openxmlformats.org/officeDocument/2006/relationships/image" Target="../media/image11.png"/><Relationship Id="rId5" Type="http://schemas.openxmlformats.org/officeDocument/2006/relationships/image" Target="../media/image5.jp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jpg"/><Relationship Id="rId1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g object 17">
            <a:extLst>
              <a:ext uri="{FF2B5EF4-FFF2-40B4-BE49-F238E27FC236}">
                <a16:creationId xmlns:a16="http://schemas.microsoft.com/office/drawing/2014/main" id="{055C972A-9635-9AB6-0B36-755BF57BE7BC}"/>
              </a:ext>
            </a:extLst>
          </p:cNvPr>
          <p:cNvSpPr/>
          <p:nvPr/>
        </p:nvSpPr>
        <p:spPr>
          <a:xfrm>
            <a:off x="-3809" y="1270183"/>
            <a:ext cx="7560309" cy="2164635"/>
          </a:xfrm>
          <a:custGeom>
            <a:avLst/>
            <a:gdLst/>
            <a:ahLst/>
            <a:cxnLst/>
            <a:rect l="l" t="t" r="r" b="b"/>
            <a:pathLst>
              <a:path w="7560309" h="2208529">
                <a:moveTo>
                  <a:pt x="7560005" y="0"/>
                </a:moveTo>
                <a:lnTo>
                  <a:pt x="0" y="0"/>
                </a:lnTo>
                <a:lnTo>
                  <a:pt x="0" y="2208364"/>
                </a:lnTo>
                <a:lnTo>
                  <a:pt x="7560005" y="2208364"/>
                </a:lnTo>
                <a:lnTo>
                  <a:pt x="7560005" y="0"/>
                </a:lnTo>
                <a:close/>
              </a:path>
            </a:pathLst>
          </a:custGeom>
          <a:solidFill>
            <a:srgbClr val="25408F">
              <a:alpha val="75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bg object 18">
            <a:extLst>
              <a:ext uri="{FF2B5EF4-FFF2-40B4-BE49-F238E27FC236}">
                <a16:creationId xmlns:a16="http://schemas.microsoft.com/office/drawing/2014/main" id="{897BE2C0-5BDB-5640-FC33-4938AA240E99}"/>
              </a:ext>
            </a:extLst>
          </p:cNvPr>
          <p:cNvSpPr/>
          <p:nvPr/>
        </p:nvSpPr>
        <p:spPr>
          <a:xfrm>
            <a:off x="0" y="4147315"/>
            <a:ext cx="3764279" cy="5237985"/>
          </a:xfrm>
          <a:custGeom>
            <a:avLst/>
            <a:gdLst/>
            <a:ahLst/>
            <a:cxnLst/>
            <a:rect l="l" t="t" r="r" b="b"/>
            <a:pathLst>
              <a:path w="3764279" h="5153025">
                <a:moveTo>
                  <a:pt x="3763797" y="0"/>
                </a:moveTo>
                <a:lnTo>
                  <a:pt x="0" y="0"/>
                </a:lnTo>
                <a:lnTo>
                  <a:pt x="0" y="5152821"/>
                </a:lnTo>
                <a:lnTo>
                  <a:pt x="3763797" y="5152821"/>
                </a:lnTo>
                <a:lnTo>
                  <a:pt x="3763797" y="0"/>
                </a:lnTo>
                <a:close/>
              </a:path>
            </a:pathLst>
          </a:custGeom>
          <a:solidFill>
            <a:srgbClr val="2EC1CF">
              <a:alpha val="8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bg object 19">
            <a:extLst>
              <a:ext uri="{FF2B5EF4-FFF2-40B4-BE49-F238E27FC236}">
                <a16:creationId xmlns:a16="http://schemas.microsoft.com/office/drawing/2014/main" id="{3F9C85CB-38C4-92B5-A47A-CB5FC4FAF615}"/>
              </a:ext>
            </a:extLst>
          </p:cNvPr>
          <p:cNvSpPr/>
          <p:nvPr/>
        </p:nvSpPr>
        <p:spPr>
          <a:xfrm>
            <a:off x="0" y="3663087"/>
            <a:ext cx="7560309" cy="484405"/>
          </a:xfrm>
          <a:custGeom>
            <a:avLst/>
            <a:gdLst/>
            <a:ahLst/>
            <a:cxnLst/>
            <a:rect l="l" t="t" r="r" b="b"/>
            <a:pathLst>
              <a:path w="7560309" h="381635">
                <a:moveTo>
                  <a:pt x="7559992" y="0"/>
                </a:moveTo>
                <a:lnTo>
                  <a:pt x="0" y="0"/>
                </a:lnTo>
                <a:lnTo>
                  <a:pt x="0" y="381457"/>
                </a:lnTo>
                <a:lnTo>
                  <a:pt x="7559992" y="381457"/>
                </a:lnTo>
                <a:lnTo>
                  <a:pt x="7559992" y="0"/>
                </a:lnTo>
                <a:close/>
              </a:path>
            </a:pathLst>
          </a:custGeom>
          <a:solidFill>
            <a:srgbClr val="2EC1C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bg object 20">
            <a:extLst>
              <a:ext uri="{FF2B5EF4-FFF2-40B4-BE49-F238E27FC236}">
                <a16:creationId xmlns:a16="http://schemas.microsoft.com/office/drawing/2014/main" id="{5DCA8A88-B14B-583B-DE71-E585732A8136}"/>
              </a:ext>
            </a:extLst>
          </p:cNvPr>
          <p:cNvSpPr/>
          <p:nvPr/>
        </p:nvSpPr>
        <p:spPr>
          <a:xfrm>
            <a:off x="3824998" y="4147315"/>
            <a:ext cx="3735070" cy="5237985"/>
          </a:xfrm>
          <a:custGeom>
            <a:avLst/>
            <a:gdLst/>
            <a:ahLst/>
            <a:cxnLst/>
            <a:rect l="l" t="t" r="r" b="b"/>
            <a:pathLst>
              <a:path w="3735070" h="5153025">
                <a:moveTo>
                  <a:pt x="3735006" y="0"/>
                </a:moveTo>
                <a:lnTo>
                  <a:pt x="0" y="0"/>
                </a:lnTo>
                <a:lnTo>
                  <a:pt x="0" y="5152821"/>
                </a:lnTo>
                <a:lnTo>
                  <a:pt x="3735006" y="5152821"/>
                </a:lnTo>
                <a:lnTo>
                  <a:pt x="3735006" y="0"/>
                </a:lnTo>
                <a:close/>
              </a:path>
            </a:pathLst>
          </a:custGeom>
          <a:solidFill>
            <a:srgbClr val="2EC1CF">
              <a:alpha val="83000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88" name="object 88"/>
          <p:cNvGrpSpPr/>
          <p:nvPr/>
        </p:nvGrpSpPr>
        <p:grpSpPr>
          <a:xfrm>
            <a:off x="185165" y="231586"/>
            <a:ext cx="347980" cy="404495"/>
            <a:chOff x="185165" y="175512"/>
            <a:chExt cx="347980" cy="404495"/>
          </a:xfrm>
        </p:grpSpPr>
        <p:pic>
          <p:nvPicPr>
            <p:cNvPr id="89" name="object 8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165" y="235432"/>
              <a:ext cx="338035" cy="344360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8983" y="175512"/>
              <a:ext cx="143662" cy="146827"/>
            </a:xfrm>
            <a:prstGeom prst="rect">
              <a:avLst/>
            </a:prstGeom>
          </p:spPr>
        </p:pic>
      </p:grpSp>
      <p:sp>
        <p:nvSpPr>
          <p:cNvPr id="113" name="object 92">
            <a:extLst>
              <a:ext uri="{FF2B5EF4-FFF2-40B4-BE49-F238E27FC236}">
                <a16:creationId xmlns:a16="http://schemas.microsoft.com/office/drawing/2014/main" id="{BA77E4BE-B080-DFEB-E920-B3E2076C8B19}"/>
              </a:ext>
            </a:extLst>
          </p:cNvPr>
          <p:cNvSpPr txBox="1"/>
          <p:nvPr/>
        </p:nvSpPr>
        <p:spPr>
          <a:xfrm>
            <a:off x="560119" y="269065"/>
            <a:ext cx="1371600" cy="3616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dirty="0">
                <a:solidFill>
                  <a:srgbClr val="231F20"/>
                </a:solidFill>
                <a:latin typeface="Lucida Sans Unicode"/>
                <a:cs typeface="Lucida Sans Unicode"/>
              </a:rPr>
              <a:t>Aide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 err="1">
                <a:solidFill>
                  <a:srgbClr val="231F20"/>
                </a:solidFill>
                <a:latin typeface="Lucida Sans Unicode"/>
                <a:cs typeface="Lucida Sans Unicode"/>
              </a:rPr>
              <a:t>Mémoire</a:t>
            </a:r>
            <a:endParaRPr lang="fr-FR" sz="700" dirty="0">
              <a:solidFill>
                <a:srgbClr val="231F20"/>
              </a:solidFill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dirty="0">
                <a:solidFill>
                  <a:srgbClr val="231F20"/>
                </a:solidFill>
                <a:latin typeface="Lucida Sans Unicode"/>
                <a:cs typeface="Lucida Sans Unicode"/>
              </a:rPr>
              <a:t>Easypitch</a:t>
            </a:r>
            <a:endParaRPr sz="700" dirty="0">
              <a:latin typeface="Lucida Sans Unicode"/>
              <a:cs typeface="Lucida Sans Unicode"/>
            </a:endParaRPr>
          </a:p>
        </p:txBody>
      </p:sp>
      <p:sp>
        <p:nvSpPr>
          <p:cNvPr id="132" name="object 4">
            <a:extLst>
              <a:ext uri="{FF2B5EF4-FFF2-40B4-BE49-F238E27FC236}">
                <a16:creationId xmlns:a16="http://schemas.microsoft.com/office/drawing/2014/main" id="{4E7973AB-A70C-A727-D0FB-252FEE860B70}"/>
              </a:ext>
            </a:extLst>
          </p:cNvPr>
          <p:cNvSpPr txBox="1"/>
          <p:nvPr/>
        </p:nvSpPr>
        <p:spPr>
          <a:xfrm>
            <a:off x="163532" y="1064379"/>
            <a:ext cx="6738917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: projection sans fil tactile sur l’écran interactif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object 34">
            <a:extLst>
              <a:ext uri="{FF2B5EF4-FFF2-40B4-BE49-F238E27FC236}">
                <a16:creationId xmlns:a16="http://schemas.microsoft.com/office/drawing/2014/main" id="{83D6DCE9-45B1-F4C5-C1F5-639D4138490F}"/>
              </a:ext>
            </a:extLst>
          </p:cNvPr>
          <p:cNvSpPr txBox="1"/>
          <p:nvPr/>
        </p:nvSpPr>
        <p:spPr>
          <a:xfrm>
            <a:off x="4687822" y="10162277"/>
            <a:ext cx="2534258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r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en savoir plus, regarder des vidéos ou imprimer cette fiche aide mémoire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object 106">
            <a:extLst>
              <a:ext uri="{FF2B5EF4-FFF2-40B4-BE49-F238E27FC236}">
                <a16:creationId xmlns:a16="http://schemas.microsoft.com/office/drawing/2014/main" id="{B8B04AA2-E8A4-AC90-3DFD-632C6CFB84F8}"/>
              </a:ext>
            </a:extLst>
          </p:cNvPr>
          <p:cNvSpPr txBox="1"/>
          <p:nvPr/>
        </p:nvSpPr>
        <p:spPr>
          <a:xfrm>
            <a:off x="560119" y="1384299"/>
            <a:ext cx="4742131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Ouvrez le logiciel </a:t>
            </a:r>
            <a:r>
              <a:rPr lang="fr-FR" sz="15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 sur l’écran interactif</a:t>
            </a:r>
            <a:endParaRPr lang="fr-FR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6" name="Groupe 255">
            <a:extLst>
              <a:ext uri="{FF2B5EF4-FFF2-40B4-BE49-F238E27FC236}">
                <a16:creationId xmlns:a16="http://schemas.microsoft.com/office/drawing/2014/main" id="{8B5D778B-83B2-1D43-8D73-66C52E5A5E30}"/>
              </a:ext>
            </a:extLst>
          </p:cNvPr>
          <p:cNvGrpSpPr/>
          <p:nvPr/>
        </p:nvGrpSpPr>
        <p:grpSpPr>
          <a:xfrm>
            <a:off x="196850" y="1212831"/>
            <a:ext cx="290091" cy="474489"/>
            <a:chOff x="187818" y="1384300"/>
            <a:chExt cx="290091" cy="474489"/>
          </a:xfrm>
        </p:grpSpPr>
        <p:sp>
          <p:nvSpPr>
            <p:cNvPr id="255" name="Ellipse 254">
              <a:extLst>
                <a:ext uri="{FF2B5EF4-FFF2-40B4-BE49-F238E27FC236}">
                  <a16:creationId xmlns:a16="http://schemas.microsoft.com/office/drawing/2014/main" id="{48260144-F6A0-C2DF-30FC-4B03E7BAE482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4" name="object 106">
              <a:extLst>
                <a:ext uri="{FF2B5EF4-FFF2-40B4-BE49-F238E27FC236}">
                  <a16:creationId xmlns:a16="http://schemas.microsoft.com/office/drawing/2014/main" id="{EFE6C330-4151-6117-BB1D-61DCCD645FEB}"/>
                </a:ext>
              </a:extLst>
            </p:cNvPr>
            <p:cNvSpPr txBox="1"/>
            <p:nvPr/>
          </p:nvSpPr>
          <p:spPr>
            <a:xfrm>
              <a:off x="187818" y="1384300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5" name="Groupe 264">
            <a:extLst>
              <a:ext uri="{FF2B5EF4-FFF2-40B4-BE49-F238E27FC236}">
                <a16:creationId xmlns:a16="http://schemas.microsoft.com/office/drawing/2014/main" id="{1BD469A0-AFDE-BA51-9017-25C1E62CD9E0}"/>
              </a:ext>
            </a:extLst>
          </p:cNvPr>
          <p:cNvGrpSpPr/>
          <p:nvPr/>
        </p:nvGrpSpPr>
        <p:grpSpPr>
          <a:xfrm>
            <a:off x="196850" y="3512812"/>
            <a:ext cx="290091" cy="474489"/>
            <a:chOff x="187818" y="1367133"/>
            <a:chExt cx="290091" cy="474489"/>
          </a:xfrm>
        </p:grpSpPr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5D8653-C94C-0D70-CF16-804E6EC21AE7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7" name="object 106">
              <a:extLst>
                <a:ext uri="{FF2B5EF4-FFF2-40B4-BE49-F238E27FC236}">
                  <a16:creationId xmlns:a16="http://schemas.microsoft.com/office/drawing/2014/main" id="{62254B0D-D77C-DCDD-A777-8D9C87183367}"/>
                </a:ext>
              </a:extLst>
            </p:cNvPr>
            <p:cNvSpPr txBox="1"/>
            <p:nvPr/>
          </p:nvSpPr>
          <p:spPr>
            <a:xfrm>
              <a:off x="187818" y="1367133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8" name="object 105">
            <a:extLst>
              <a:ext uri="{FF2B5EF4-FFF2-40B4-BE49-F238E27FC236}">
                <a16:creationId xmlns:a16="http://schemas.microsoft.com/office/drawing/2014/main" id="{A42C06FD-EEAB-99A5-201F-7DF40326A215}"/>
              </a:ext>
            </a:extLst>
          </p:cNvPr>
          <p:cNvSpPr txBox="1"/>
          <p:nvPr/>
        </p:nvSpPr>
        <p:spPr>
          <a:xfrm>
            <a:off x="574779" y="3780104"/>
            <a:ext cx="1908071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2250" b="1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Lancer le partage</a:t>
            </a:r>
            <a:endParaRPr lang="fr-FR" sz="2250" baseline="370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bg object 21">
            <a:extLst>
              <a:ext uri="{FF2B5EF4-FFF2-40B4-BE49-F238E27FC236}">
                <a16:creationId xmlns:a16="http://schemas.microsoft.com/office/drawing/2014/main" id="{E5373C3E-9DE6-3951-EF77-1AA8A21238D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3712" y="8169472"/>
            <a:ext cx="1601698" cy="826262"/>
          </a:xfrm>
          <a:prstGeom prst="rect">
            <a:avLst/>
          </a:prstGeom>
        </p:spPr>
      </p:pic>
      <p:sp>
        <p:nvSpPr>
          <p:cNvPr id="7" name="object 12">
            <a:extLst>
              <a:ext uri="{FF2B5EF4-FFF2-40B4-BE49-F238E27FC236}">
                <a16:creationId xmlns:a16="http://schemas.microsoft.com/office/drawing/2014/main" id="{3DE5CDFB-2C83-F325-4C0B-A3354BCF47AB}"/>
              </a:ext>
            </a:extLst>
          </p:cNvPr>
          <p:cNvSpPr txBox="1"/>
          <p:nvPr/>
        </p:nvSpPr>
        <p:spPr>
          <a:xfrm>
            <a:off x="192704" y="4607996"/>
            <a:ext cx="314085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Branchez</a:t>
            </a: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 dongle USB au PC, la LED bleue clignotera.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14">
            <a:extLst>
              <a:ext uri="{FF2B5EF4-FFF2-40B4-BE49-F238E27FC236}">
                <a16:creationId xmlns:a16="http://schemas.microsoft.com/office/drawing/2014/main" id="{80363E3F-22EB-7103-57E7-8F2718EF1B2D}"/>
              </a:ext>
            </a:extLst>
          </p:cNvPr>
          <p:cNvSpPr txBox="1"/>
          <p:nvPr/>
        </p:nvSpPr>
        <p:spPr>
          <a:xfrm>
            <a:off x="200946" y="7513508"/>
            <a:ext cx="2968625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Lorsque la LED se fixe, cela signifie que le dongle est prêt. Appuyez pour démarrer la projection. Réappuyez 1 fois pour la terminer.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15">
            <a:extLst>
              <a:ext uri="{FF2B5EF4-FFF2-40B4-BE49-F238E27FC236}">
                <a16:creationId xmlns:a16="http://schemas.microsoft.com/office/drawing/2014/main" id="{B12679FE-60D6-381E-7C2C-6DC86E8ADFD5}"/>
              </a:ext>
            </a:extLst>
          </p:cNvPr>
          <p:cNvSpPr txBox="1"/>
          <p:nvPr/>
        </p:nvSpPr>
        <p:spPr>
          <a:xfrm>
            <a:off x="216111" y="6095668"/>
            <a:ext cx="3420858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5415" indent="-132715">
              <a:lnSpc>
                <a:spcPct val="100000"/>
              </a:lnSpc>
              <a:spcBef>
                <a:spcPts val="100"/>
              </a:spcBef>
              <a:buAutoNum type="arabicPeriod" startAt="2"/>
              <a:tabLst>
                <a:tab pos="145415" algn="l"/>
              </a:tabLst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la 1ère connexion, lancez le </a:t>
            </a:r>
            <a:r>
              <a:rPr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ShareMax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BA3B5BE-81D0-0556-BC70-24295060F094}"/>
              </a:ext>
            </a:extLst>
          </p:cNvPr>
          <p:cNvGrpSpPr/>
          <p:nvPr/>
        </p:nvGrpSpPr>
        <p:grpSpPr>
          <a:xfrm>
            <a:off x="241383" y="4234934"/>
            <a:ext cx="200493" cy="213159"/>
            <a:chOff x="241383" y="3862695"/>
            <a:chExt cx="200493" cy="213159"/>
          </a:xfrm>
        </p:grpSpPr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0F461A70-E960-9C86-5170-659AE43D6F22}"/>
                </a:ext>
              </a:extLst>
            </p:cNvPr>
            <p:cNvSpPr/>
            <p:nvPr/>
          </p:nvSpPr>
          <p:spPr>
            <a:xfrm>
              <a:off x="241383" y="3875361"/>
              <a:ext cx="200493" cy="2004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AAA65564-4FBF-8167-0C0B-FD8BBE54CF9E}"/>
                </a:ext>
              </a:extLst>
            </p:cNvPr>
            <p:cNvSpPr txBox="1"/>
            <p:nvPr/>
          </p:nvSpPr>
          <p:spPr>
            <a:xfrm>
              <a:off x="270501" y="3862695"/>
              <a:ext cx="137160" cy="19749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200" b="1" dirty="0">
                  <a:solidFill>
                    <a:srgbClr val="2EC1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7" name="object 19">
            <a:extLst>
              <a:ext uri="{FF2B5EF4-FFF2-40B4-BE49-F238E27FC236}">
                <a16:creationId xmlns:a16="http://schemas.microsoft.com/office/drawing/2014/main" id="{847028E2-F6B3-96F8-109C-25C7D720FFEC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9379" y="5093690"/>
            <a:ext cx="1499169" cy="737133"/>
          </a:xfrm>
          <a:prstGeom prst="rect">
            <a:avLst/>
          </a:prstGeom>
        </p:spPr>
      </p:pic>
      <p:pic>
        <p:nvPicPr>
          <p:cNvPr id="18" name="object 20">
            <a:extLst>
              <a:ext uri="{FF2B5EF4-FFF2-40B4-BE49-F238E27FC236}">
                <a16:creationId xmlns:a16="http://schemas.microsoft.com/office/drawing/2014/main" id="{740F4375-AF0B-8442-AE4C-CBA613E0A8E7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926214" y="5093690"/>
            <a:ext cx="1415414" cy="737133"/>
          </a:xfrm>
          <a:prstGeom prst="rect">
            <a:avLst/>
          </a:prstGeom>
        </p:spPr>
      </p:pic>
      <p:sp>
        <p:nvSpPr>
          <p:cNvPr id="19" name="object 33">
            <a:extLst>
              <a:ext uri="{FF2B5EF4-FFF2-40B4-BE49-F238E27FC236}">
                <a16:creationId xmlns:a16="http://schemas.microsoft.com/office/drawing/2014/main" id="{15E82DB5-9B79-B089-2468-69BF8EB9D6C4}"/>
              </a:ext>
            </a:extLst>
          </p:cNvPr>
          <p:cNvSpPr/>
          <p:nvPr/>
        </p:nvSpPr>
        <p:spPr>
          <a:xfrm>
            <a:off x="1915109" y="5005689"/>
            <a:ext cx="1510533" cy="921385"/>
          </a:xfrm>
          <a:custGeom>
            <a:avLst/>
            <a:gdLst/>
            <a:ahLst/>
            <a:cxnLst/>
            <a:rect l="l" t="t" r="r" b="b"/>
            <a:pathLst>
              <a:path w="1661795" h="921385">
                <a:moveTo>
                  <a:pt x="0" y="0"/>
                </a:moveTo>
                <a:lnTo>
                  <a:pt x="1661655" y="0"/>
                </a:lnTo>
                <a:lnTo>
                  <a:pt x="1661655" y="920864"/>
                </a:lnTo>
                <a:lnTo>
                  <a:pt x="36601" y="920864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39">
            <a:extLst>
              <a:ext uri="{FF2B5EF4-FFF2-40B4-BE49-F238E27FC236}">
                <a16:creationId xmlns:a16="http://schemas.microsoft.com/office/drawing/2014/main" id="{243EB445-1186-043A-1CBD-511B6D1AAD20}"/>
              </a:ext>
            </a:extLst>
          </p:cNvPr>
          <p:cNvSpPr/>
          <p:nvPr/>
        </p:nvSpPr>
        <p:spPr>
          <a:xfrm>
            <a:off x="192704" y="5005686"/>
            <a:ext cx="1575844" cy="921385"/>
          </a:xfrm>
          <a:custGeom>
            <a:avLst/>
            <a:gdLst/>
            <a:ahLst/>
            <a:cxnLst/>
            <a:rect l="l" t="t" r="r" b="b"/>
            <a:pathLst>
              <a:path w="1609089" h="921385">
                <a:moveTo>
                  <a:pt x="1608480" y="920864"/>
                </a:moveTo>
                <a:lnTo>
                  <a:pt x="0" y="920864"/>
                </a:lnTo>
                <a:lnTo>
                  <a:pt x="0" y="0"/>
                </a:lnTo>
                <a:lnTo>
                  <a:pt x="160848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104">
            <a:extLst>
              <a:ext uri="{FF2B5EF4-FFF2-40B4-BE49-F238E27FC236}">
                <a16:creationId xmlns:a16="http://schemas.microsoft.com/office/drawing/2014/main" id="{1D2703E6-ECE2-A783-DC13-16EB32E353DC}"/>
              </a:ext>
            </a:extLst>
          </p:cNvPr>
          <p:cNvSpPr txBox="1"/>
          <p:nvPr/>
        </p:nvSpPr>
        <p:spPr>
          <a:xfrm>
            <a:off x="560119" y="4247754"/>
            <a:ext cx="1325291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AVEC DONGLE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DBBD5209-F1A8-6CDE-8738-D8E720BC0747}"/>
              </a:ext>
            </a:extLst>
          </p:cNvPr>
          <p:cNvGrpSpPr/>
          <p:nvPr/>
        </p:nvGrpSpPr>
        <p:grpSpPr>
          <a:xfrm>
            <a:off x="4045287" y="4240208"/>
            <a:ext cx="200493" cy="207885"/>
            <a:chOff x="241383" y="3867969"/>
            <a:chExt cx="200493" cy="207885"/>
          </a:xfrm>
        </p:grpSpPr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C914D231-1DBF-226A-4998-00D7AE2264DF}"/>
                </a:ext>
              </a:extLst>
            </p:cNvPr>
            <p:cNvSpPr/>
            <p:nvPr/>
          </p:nvSpPr>
          <p:spPr>
            <a:xfrm>
              <a:off x="241383" y="3875361"/>
              <a:ext cx="200493" cy="2004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object 10">
              <a:extLst>
                <a:ext uri="{FF2B5EF4-FFF2-40B4-BE49-F238E27FC236}">
                  <a16:creationId xmlns:a16="http://schemas.microsoft.com/office/drawing/2014/main" id="{2D169867-1AA7-0144-3567-30E07C653762}"/>
                </a:ext>
              </a:extLst>
            </p:cNvPr>
            <p:cNvSpPr txBox="1"/>
            <p:nvPr/>
          </p:nvSpPr>
          <p:spPr>
            <a:xfrm>
              <a:off x="273049" y="3867969"/>
              <a:ext cx="137160" cy="19749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fr-FR" sz="1200" b="1" dirty="0">
                  <a:solidFill>
                    <a:srgbClr val="2EC1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object 104">
            <a:extLst>
              <a:ext uri="{FF2B5EF4-FFF2-40B4-BE49-F238E27FC236}">
                <a16:creationId xmlns:a16="http://schemas.microsoft.com/office/drawing/2014/main" id="{92E48611-E9E0-E429-E60E-64C05A185441}"/>
              </a:ext>
            </a:extLst>
          </p:cNvPr>
          <p:cNvSpPr txBox="1"/>
          <p:nvPr/>
        </p:nvSpPr>
        <p:spPr>
          <a:xfrm>
            <a:off x="4364023" y="4247754"/>
            <a:ext cx="1325291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DONGLE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32">
            <a:extLst>
              <a:ext uri="{FF2B5EF4-FFF2-40B4-BE49-F238E27FC236}">
                <a16:creationId xmlns:a16="http://schemas.microsoft.com/office/drawing/2014/main" id="{7CBDA236-1A2D-D782-0EF8-EFAED77CFA38}"/>
              </a:ext>
            </a:extLst>
          </p:cNvPr>
          <p:cNvSpPr/>
          <p:nvPr/>
        </p:nvSpPr>
        <p:spPr>
          <a:xfrm>
            <a:off x="1125254" y="8061782"/>
            <a:ext cx="885825" cy="1041653"/>
          </a:xfrm>
          <a:custGeom>
            <a:avLst/>
            <a:gdLst/>
            <a:ahLst/>
            <a:cxnLst/>
            <a:rect l="l" t="t" r="r" b="b"/>
            <a:pathLst>
              <a:path w="885825" h="1033145">
                <a:moveTo>
                  <a:pt x="0" y="0"/>
                </a:moveTo>
                <a:lnTo>
                  <a:pt x="885240" y="0"/>
                </a:lnTo>
                <a:lnTo>
                  <a:pt x="885240" y="1033005"/>
                </a:lnTo>
                <a:lnTo>
                  <a:pt x="19494" y="1033005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38">
            <a:extLst>
              <a:ext uri="{FF2B5EF4-FFF2-40B4-BE49-F238E27FC236}">
                <a16:creationId xmlns:a16="http://schemas.microsoft.com/office/drawing/2014/main" id="{8606E0BE-CCE2-EC2A-FFEB-9A5B767ED561}"/>
              </a:ext>
            </a:extLst>
          </p:cNvPr>
          <p:cNvSpPr/>
          <p:nvPr/>
        </p:nvSpPr>
        <p:spPr>
          <a:xfrm>
            <a:off x="192702" y="8061777"/>
            <a:ext cx="860425" cy="1041653"/>
          </a:xfrm>
          <a:custGeom>
            <a:avLst/>
            <a:gdLst/>
            <a:ahLst/>
            <a:cxnLst/>
            <a:rect l="l" t="t" r="r" b="b"/>
            <a:pathLst>
              <a:path w="860425" h="1033145">
                <a:moveTo>
                  <a:pt x="860132" y="1033005"/>
                </a:moveTo>
                <a:lnTo>
                  <a:pt x="0" y="1033005"/>
                </a:lnTo>
                <a:lnTo>
                  <a:pt x="0" y="0"/>
                </a:lnTo>
                <a:lnTo>
                  <a:pt x="860132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object 25">
            <a:extLst>
              <a:ext uri="{FF2B5EF4-FFF2-40B4-BE49-F238E27FC236}">
                <a16:creationId xmlns:a16="http://schemas.microsoft.com/office/drawing/2014/main" id="{AFFEB29F-3881-2E74-71EA-38AB303B5586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117121" y="6420697"/>
            <a:ext cx="1415414" cy="259295"/>
          </a:xfrm>
          <a:prstGeom prst="rect">
            <a:avLst/>
          </a:prstGeom>
        </p:spPr>
      </p:pic>
      <p:pic>
        <p:nvPicPr>
          <p:cNvPr id="29" name="object 26">
            <a:extLst>
              <a:ext uri="{FF2B5EF4-FFF2-40B4-BE49-F238E27FC236}">
                <a16:creationId xmlns:a16="http://schemas.microsoft.com/office/drawing/2014/main" id="{5E85E7E7-8AFD-9356-C8A0-B3AC687F38BF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117121" y="6917381"/>
            <a:ext cx="1415414" cy="259295"/>
          </a:xfrm>
          <a:prstGeom prst="rect">
            <a:avLst/>
          </a:prstGeom>
        </p:spPr>
      </p:pic>
      <p:pic>
        <p:nvPicPr>
          <p:cNvPr id="30" name="object 27">
            <a:extLst>
              <a:ext uri="{FF2B5EF4-FFF2-40B4-BE49-F238E27FC236}">
                <a16:creationId xmlns:a16="http://schemas.microsoft.com/office/drawing/2014/main" id="{DEA612F8-6C96-711D-04D1-6B8561F4C6B1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28441" y="6420684"/>
            <a:ext cx="1662087" cy="755992"/>
          </a:xfrm>
          <a:prstGeom prst="rect">
            <a:avLst/>
          </a:prstGeom>
        </p:spPr>
      </p:pic>
      <p:sp>
        <p:nvSpPr>
          <p:cNvPr id="31" name="object 28">
            <a:extLst>
              <a:ext uri="{FF2B5EF4-FFF2-40B4-BE49-F238E27FC236}">
                <a16:creationId xmlns:a16="http://schemas.microsoft.com/office/drawing/2014/main" id="{4BB76180-03DE-327C-5FBD-1AB0D7FA4150}"/>
              </a:ext>
            </a:extLst>
          </p:cNvPr>
          <p:cNvSpPr/>
          <p:nvPr/>
        </p:nvSpPr>
        <p:spPr>
          <a:xfrm>
            <a:off x="1990519" y="6313668"/>
            <a:ext cx="1661795" cy="966469"/>
          </a:xfrm>
          <a:custGeom>
            <a:avLst/>
            <a:gdLst/>
            <a:ahLst/>
            <a:cxnLst/>
            <a:rect l="l" t="t" r="r" b="b"/>
            <a:pathLst>
              <a:path w="1661795" h="966470">
                <a:moveTo>
                  <a:pt x="0" y="0"/>
                </a:moveTo>
                <a:lnTo>
                  <a:pt x="1661655" y="0"/>
                </a:lnTo>
                <a:lnTo>
                  <a:pt x="1661655" y="966114"/>
                </a:lnTo>
                <a:lnTo>
                  <a:pt x="36601" y="966114"/>
                </a:lnTo>
              </a:path>
            </a:pathLst>
          </a:custGeom>
          <a:ln w="253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object 34">
            <a:extLst>
              <a:ext uri="{FF2B5EF4-FFF2-40B4-BE49-F238E27FC236}">
                <a16:creationId xmlns:a16="http://schemas.microsoft.com/office/drawing/2014/main" id="{9C6A44C4-DE76-270C-81ED-4F1013E0AADD}"/>
              </a:ext>
            </a:extLst>
          </p:cNvPr>
          <p:cNvSpPr/>
          <p:nvPr/>
        </p:nvSpPr>
        <p:spPr>
          <a:xfrm>
            <a:off x="203823" y="6313661"/>
            <a:ext cx="1609090" cy="966469"/>
          </a:xfrm>
          <a:custGeom>
            <a:avLst/>
            <a:gdLst/>
            <a:ahLst/>
            <a:cxnLst/>
            <a:rect l="l" t="t" r="r" b="b"/>
            <a:pathLst>
              <a:path w="1609089" h="966470">
                <a:moveTo>
                  <a:pt x="1608480" y="966114"/>
                </a:moveTo>
                <a:lnTo>
                  <a:pt x="0" y="966114"/>
                </a:lnTo>
                <a:lnTo>
                  <a:pt x="0" y="0"/>
                </a:lnTo>
                <a:lnTo>
                  <a:pt x="1608480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object 13">
            <a:extLst>
              <a:ext uri="{FF2B5EF4-FFF2-40B4-BE49-F238E27FC236}">
                <a16:creationId xmlns:a16="http://schemas.microsoft.com/office/drawing/2014/main" id="{3C2F4820-5577-6A0A-440F-AAD21703AC1A}"/>
              </a:ext>
            </a:extLst>
          </p:cNvPr>
          <p:cNvSpPr txBox="1"/>
          <p:nvPr/>
        </p:nvSpPr>
        <p:spPr>
          <a:xfrm>
            <a:off x="4033731" y="7923806"/>
            <a:ext cx="338836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Cliquez ensuite sur Share Screen pour lancer le partage.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object 41">
            <a:extLst>
              <a:ext uri="{FF2B5EF4-FFF2-40B4-BE49-F238E27FC236}">
                <a16:creationId xmlns:a16="http://schemas.microsoft.com/office/drawing/2014/main" id="{E417A14B-F5F6-751F-30E0-540A726D1CB4}"/>
              </a:ext>
            </a:extLst>
          </p:cNvPr>
          <p:cNvSpPr txBox="1"/>
          <p:nvPr/>
        </p:nvSpPr>
        <p:spPr>
          <a:xfrm>
            <a:off x="4033731" y="4838632"/>
            <a:ext cx="3106420" cy="436017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75"/>
              </a:spcBef>
              <a:tabLst>
                <a:tab pos="145415" algn="l"/>
              </a:tabLst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Téléchargez</a:t>
            </a: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 logiciel pour PC portable en vous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rendant sur le site </a:t>
            </a:r>
            <a:r>
              <a:rPr sz="1000" u="sng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eshare.app.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ZoneTexte 232">
            <a:extLst>
              <a:ext uri="{FF2B5EF4-FFF2-40B4-BE49-F238E27FC236}">
                <a16:creationId xmlns:a16="http://schemas.microsoft.com/office/drawing/2014/main" id="{7C896B4C-96F4-A31A-4F48-661AFDBA300F}"/>
              </a:ext>
            </a:extLst>
          </p:cNvPr>
          <p:cNvSpPr txBox="1"/>
          <p:nvPr/>
        </p:nvSpPr>
        <p:spPr>
          <a:xfrm>
            <a:off x="3925570" y="4526086"/>
            <a:ext cx="3222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" marR="5080" indent="132715">
              <a:lnSpc>
                <a:spcPct val="100000"/>
              </a:lnSpc>
              <a:spcBef>
                <a:spcPts val="660"/>
              </a:spcBef>
              <a:buAutoNum type="arabicPeriod"/>
              <a:tabLst>
                <a:tab pos="147955" algn="l"/>
              </a:tabLst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Vérifiez que votre PC est connecté au même réseau Wifi que l’OPS de l’écran interactif.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object 4">
            <a:extLst>
              <a:ext uri="{FF2B5EF4-FFF2-40B4-BE49-F238E27FC236}">
                <a16:creationId xmlns:a16="http://schemas.microsoft.com/office/drawing/2014/main" id="{EC86284C-035E-A19A-CAD4-979132E3AEAB}"/>
              </a:ext>
            </a:extLst>
          </p:cNvPr>
          <p:cNvSpPr txBox="1"/>
          <p:nvPr/>
        </p:nvSpPr>
        <p:spPr>
          <a:xfrm>
            <a:off x="4019353" y="6743152"/>
            <a:ext cx="242589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Le logiciel détectera l’écran interactif. Cliquez sur « </a:t>
            </a:r>
            <a:r>
              <a:rPr lang="fr-FR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</a:t>
            </a:r>
            <a:r>
              <a: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».</a:t>
            </a:r>
            <a:endParaRPr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0" name="object 22">
            <a:extLst>
              <a:ext uri="{FF2B5EF4-FFF2-40B4-BE49-F238E27FC236}">
                <a16:creationId xmlns:a16="http://schemas.microsoft.com/office/drawing/2014/main" id="{C6D1DC62-5B9D-3A69-DB48-585266861C82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133745" y="8308565"/>
            <a:ext cx="1234059" cy="790143"/>
          </a:xfrm>
          <a:prstGeom prst="rect">
            <a:avLst/>
          </a:prstGeom>
        </p:spPr>
      </p:pic>
      <p:pic>
        <p:nvPicPr>
          <p:cNvPr id="241" name="object 23">
            <a:extLst>
              <a:ext uri="{FF2B5EF4-FFF2-40B4-BE49-F238E27FC236}">
                <a16:creationId xmlns:a16="http://schemas.microsoft.com/office/drawing/2014/main" id="{F87B2A31-859B-F8A1-9C15-6408215ABD7A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717562" y="8308565"/>
            <a:ext cx="1300695" cy="790143"/>
          </a:xfrm>
          <a:prstGeom prst="rect">
            <a:avLst/>
          </a:prstGeom>
        </p:spPr>
      </p:pic>
      <p:sp>
        <p:nvSpPr>
          <p:cNvPr id="246" name="object 31">
            <a:extLst>
              <a:ext uri="{FF2B5EF4-FFF2-40B4-BE49-F238E27FC236}">
                <a16:creationId xmlns:a16="http://schemas.microsoft.com/office/drawing/2014/main" id="{7AE2F5CF-0605-F52E-A3E5-FB7BE2305276}"/>
              </a:ext>
            </a:extLst>
          </p:cNvPr>
          <p:cNvSpPr/>
          <p:nvPr/>
        </p:nvSpPr>
        <p:spPr>
          <a:xfrm>
            <a:off x="5614605" y="8176031"/>
            <a:ext cx="1533525" cy="1050290"/>
          </a:xfrm>
          <a:custGeom>
            <a:avLst/>
            <a:gdLst/>
            <a:ahLst/>
            <a:cxnLst/>
            <a:rect l="l" t="t" r="r" b="b"/>
            <a:pathLst>
              <a:path w="1533525" h="1050290">
                <a:moveTo>
                  <a:pt x="0" y="0"/>
                </a:moveTo>
                <a:lnTo>
                  <a:pt x="1533486" y="0"/>
                </a:lnTo>
                <a:lnTo>
                  <a:pt x="1533486" y="1049693"/>
                </a:lnTo>
                <a:lnTo>
                  <a:pt x="33782" y="1049693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Groupe 74">
            <a:extLst>
              <a:ext uri="{FF2B5EF4-FFF2-40B4-BE49-F238E27FC236}">
                <a16:creationId xmlns:a16="http://schemas.microsoft.com/office/drawing/2014/main" id="{36172FA0-0CF3-ECC9-7FA1-393582F13913}"/>
              </a:ext>
            </a:extLst>
          </p:cNvPr>
          <p:cNvGrpSpPr/>
          <p:nvPr/>
        </p:nvGrpSpPr>
        <p:grpSpPr>
          <a:xfrm>
            <a:off x="4033743" y="5377389"/>
            <a:ext cx="3341174" cy="1185679"/>
            <a:chOff x="4033743" y="5287857"/>
            <a:chExt cx="3341174" cy="1185679"/>
          </a:xfrm>
        </p:grpSpPr>
        <p:sp>
          <p:nvSpPr>
            <p:cNvPr id="237" name="object 4">
              <a:extLst>
                <a:ext uri="{FF2B5EF4-FFF2-40B4-BE49-F238E27FC236}">
                  <a16:creationId xmlns:a16="http://schemas.microsoft.com/office/drawing/2014/main" id="{72EB51CD-FB68-411C-06D3-22E2790FC386}"/>
                </a:ext>
              </a:extLst>
            </p:cNvPr>
            <p:cNvSpPr txBox="1"/>
            <p:nvPr/>
          </p:nvSpPr>
          <p:spPr>
            <a:xfrm>
              <a:off x="4310959" y="6112372"/>
              <a:ext cx="2800617" cy="30264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Choisissez la version adaptée à votre PC portable.</a:t>
              </a:r>
            </a:p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9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Puis installez-le et ouvrez-le.</a:t>
              </a:r>
              <a:endParaRPr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39" name="object 21">
              <a:extLst>
                <a:ext uri="{FF2B5EF4-FFF2-40B4-BE49-F238E27FC236}">
                  <a16:creationId xmlns:a16="http://schemas.microsoft.com/office/drawing/2014/main" id="{6387DABB-9312-F472-F427-5A29CC254408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124970" y="5370125"/>
              <a:ext cx="3156686" cy="674285"/>
            </a:xfrm>
            <a:prstGeom prst="rect">
              <a:avLst/>
            </a:prstGeom>
          </p:spPr>
        </p:pic>
        <p:sp>
          <p:nvSpPr>
            <p:cNvPr id="243" name="object 29">
              <a:extLst>
                <a:ext uri="{FF2B5EF4-FFF2-40B4-BE49-F238E27FC236}">
                  <a16:creationId xmlns:a16="http://schemas.microsoft.com/office/drawing/2014/main" id="{406EF409-CB97-1AC5-8B42-DDF731898011}"/>
                </a:ext>
              </a:extLst>
            </p:cNvPr>
            <p:cNvSpPr/>
            <p:nvPr/>
          </p:nvSpPr>
          <p:spPr>
            <a:xfrm>
              <a:off x="5820437" y="5287862"/>
              <a:ext cx="1554480" cy="1185674"/>
            </a:xfrm>
            <a:custGeom>
              <a:avLst/>
              <a:gdLst/>
              <a:ahLst/>
              <a:cxnLst/>
              <a:rect l="l" t="t" r="r" b="b"/>
              <a:pathLst>
                <a:path w="1554479" h="1161415">
                  <a:moveTo>
                    <a:pt x="0" y="0"/>
                  </a:moveTo>
                  <a:lnTo>
                    <a:pt x="1553857" y="0"/>
                  </a:lnTo>
                  <a:lnTo>
                    <a:pt x="1553857" y="1161122"/>
                  </a:lnTo>
                  <a:lnTo>
                    <a:pt x="34226" y="1161122"/>
                  </a:lnTo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object 35">
              <a:extLst>
                <a:ext uri="{FF2B5EF4-FFF2-40B4-BE49-F238E27FC236}">
                  <a16:creationId xmlns:a16="http://schemas.microsoft.com/office/drawing/2014/main" id="{61F3D927-ECF4-9DE5-002B-224A4349EF13}"/>
                </a:ext>
              </a:extLst>
            </p:cNvPr>
            <p:cNvSpPr/>
            <p:nvPr/>
          </p:nvSpPr>
          <p:spPr>
            <a:xfrm>
              <a:off x="4033743" y="5287857"/>
              <a:ext cx="1609090" cy="1185674"/>
            </a:xfrm>
            <a:custGeom>
              <a:avLst/>
              <a:gdLst/>
              <a:ahLst/>
              <a:cxnLst/>
              <a:rect l="l" t="t" r="r" b="b"/>
              <a:pathLst>
                <a:path w="1609089" h="1161415">
                  <a:moveTo>
                    <a:pt x="1608480" y="1161122"/>
                  </a:moveTo>
                  <a:lnTo>
                    <a:pt x="0" y="1161122"/>
                  </a:lnTo>
                  <a:lnTo>
                    <a:pt x="0" y="0"/>
                  </a:lnTo>
                  <a:lnTo>
                    <a:pt x="1608480" y="0"/>
                  </a:lnTo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6" name="Groupe 75">
            <a:extLst>
              <a:ext uri="{FF2B5EF4-FFF2-40B4-BE49-F238E27FC236}">
                <a16:creationId xmlns:a16="http://schemas.microsoft.com/office/drawing/2014/main" id="{4AF8DBA4-EF04-6613-9631-337FA3DCD8CC}"/>
              </a:ext>
            </a:extLst>
          </p:cNvPr>
          <p:cNvGrpSpPr/>
          <p:nvPr/>
        </p:nvGrpSpPr>
        <p:grpSpPr>
          <a:xfrm>
            <a:off x="4033731" y="7175169"/>
            <a:ext cx="2257927" cy="553089"/>
            <a:chOff x="4033731" y="7197447"/>
            <a:chExt cx="2257927" cy="553089"/>
          </a:xfrm>
        </p:grpSpPr>
        <p:pic>
          <p:nvPicPr>
            <p:cNvPr id="242" name="object 24">
              <a:extLst>
                <a:ext uri="{FF2B5EF4-FFF2-40B4-BE49-F238E27FC236}">
                  <a16:creationId xmlns:a16="http://schemas.microsoft.com/office/drawing/2014/main" id="{3E7FF172-0394-F519-0598-C5EC44245E1E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132336" y="7296256"/>
              <a:ext cx="2051075" cy="354520"/>
            </a:xfrm>
            <a:prstGeom prst="rect">
              <a:avLst/>
            </a:prstGeom>
          </p:spPr>
        </p:pic>
        <p:sp>
          <p:nvSpPr>
            <p:cNvPr id="244" name="object 30">
              <a:extLst>
                <a:ext uri="{FF2B5EF4-FFF2-40B4-BE49-F238E27FC236}">
                  <a16:creationId xmlns:a16="http://schemas.microsoft.com/office/drawing/2014/main" id="{B229AF62-3E5A-2A21-45C5-27640248AC34}"/>
                </a:ext>
              </a:extLst>
            </p:cNvPr>
            <p:cNvSpPr/>
            <p:nvPr/>
          </p:nvSpPr>
          <p:spPr>
            <a:xfrm>
              <a:off x="5130878" y="7197451"/>
              <a:ext cx="1160780" cy="553085"/>
            </a:xfrm>
            <a:custGeom>
              <a:avLst/>
              <a:gdLst/>
              <a:ahLst/>
              <a:cxnLst/>
              <a:rect l="l" t="t" r="r" b="b"/>
              <a:pathLst>
                <a:path w="1160779" h="553084">
                  <a:moveTo>
                    <a:pt x="0" y="0"/>
                  </a:moveTo>
                  <a:lnTo>
                    <a:pt x="1160653" y="0"/>
                  </a:lnTo>
                  <a:lnTo>
                    <a:pt x="1160653" y="552894"/>
                  </a:lnTo>
                  <a:lnTo>
                    <a:pt x="25565" y="552894"/>
                  </a:lnTo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object 36">
              <a:extLst>
                <a:ext uri="{FF2B5EF4-FFF2-40B4-BE49-F238E27FC236}">
                  <a16:creationId xmlns:a16="http://schemas.microsoft.com/office/drawing/2014/main" id="{99002E1D-3F9E-CA4D-7A8A-900FC3F7E586}"/>
                </a:ext>
              </a:extLst>
            </p:cNvPr>
            <p:cNvSpPr/>
            <p:nvPr/>
          </p:nvSpPr>
          <p:spPr>
            <a:xfrm>
              <a:off x="4033731" y="7197447"/>
              <a:ext cx="958850" cy="553085"/>
            </a:xfrm>
            <a:custGeom>
              <a:avLst/>
              <a:gdLst/>
              <a:ahLst/>
              <a:cxnLst/>
              <a:rect l="l" t="t" r="r" b="b"/>
              <a:pathLst>
                <a:path w="958850" h="553084">
                  <a:moveTo>
                    <a:pt x="958684" y="552894"/>
                  </a:moveTo>
                  <a:lnTo>
                    <a:pt x="0" y="552894"/>
                  </a:lnTo>
                  <a:lnTo>
                    <a:pt x="0" y="0"/>
                  </a:lnTo>
                  <a:lnTo>
                    <a:pt x="958684" y="0"/>
                  </a:lnTo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9" name="object 37">
            <a:extLst>
              <a:ext uri="{FF2B5EF4-FFF2-40B4-BE49-F238E27FC236}">
                <a16:creationId xmlns:a16="http://schemas.microsoft.com/office/drawing/2014/main" id="{08B90119-0D90-0DEB-38AC-DCEBCC4892AC}"/>
              </a:ext>
            </a:extLst>
          </p:cNvPr>
          <p:cNvSpPr/>
          <p:nvPr/>
        </p:nvSpPr>
        <p:spPr>
          <a:xfrm>
            <a:off x="4033743" y="8176029"/>
            <a:ext cx="1463675" cy="1050290"/>
          </a:xfrm>
          <a:custGeom>
            <a:avLst/>
            <a:gdLst/>
            <a:ahLst/>
            <a:cxnLst/>
            <a:rect l="l" t="t" r="r" b="b"/>
            <a:pathLst>
              <a:path w="1463675" h="1050290">
                <a:moveTo>
                  <a:pt x="1463649" y="1049693"/>
                </a:moveTo>
                <a:lnTo>
                  <a:pt x="0" y="1049693"/>
                </a:lnTo>
                <a:lnTo>
                  <a:pt x="0" y="0"/>
                </a:lnTo>
                <a:lnTo>
                  <a:pt x="1463649" y="0"/>
                </a:lnTo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7" name="object 17">
            <a:extLst>
              <a:ext uri="{FF2B5EF4-FFF2-40B4-BE49-F238E27FC236}">
                <a16:creationId xmlns:a16="http://schemas.microsoft.com/office/drawing/2014/main" id="{B839FA30-C4DC-2311-CE07-CC2E044CB1DC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22914" y="1757985"/>
            <a:ext cx="2642997" cy="148668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87" name="ZoneTexte 286">
            <a:extLst>
              <a:ext uri="{FF2B5EF4-FFF2-40B4-BE49-F238E27FC236}">
                <a16:creationId xmlns:a16="http://schemas.microsoft.com/office/drawing/2014/main" id="{DEABE0C7-D970-5C14-60E7-6D92DAD9FD38}"/>
              </a:ext>
            </a:extLst>
          </p:cNvPr>
          <p:cNvSpPr txBox="1"/>
          <p:nvPr/>
        </p:nvSpPr>
        <p:spPr>
          <a:xfrm>
            <a:off x="3478044" y="2104480"/>
            <a:ext cx="3779520" cy="7335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Ouvrez le logiciel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 préinstallé sur l’OPS Windows de l’écran interactif.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fr-FR" sz="1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Vérifiez que l’OPS est connecté à un réseau wifi ou en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ethernet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bg object 18">
            <a:extLst>
              <a:ext uri="{FF2B5EF4-FFF2-40B4-BE49-F238E27FC236}">
                <a16:creationId xmlns:a16="http://schemas.microsoft.com/office/drawing/2014/main" id="{2F8C8D7D-0811-A0B6-5EF7-55D196917997}"/>
              </a:ext>
            </a:extLst>
          </p:cNvPr>
          <p:cNvSpPr/>
          <p:nvPr/>
        </p:nvSpPr>
        <p:spPr>
          <a:xfrm>
            <a:off x="0" y="9748800"/>
            <a:ext cx="3764279" cy="648381"/>
          </a:xfrm>
          <a:custGeom>
            <a:avLst/>
            <a:gdLst/>
            <a:ahLst/>
            <a:cxnLst/>
            <a:rect l="l" t="t" r="r" b="b"/>
            <a:pathLst>
              <a:path w="3764279" h="5153025">
                <a:moveTo>
                  <a:pt x="3763797" y="0"/>
                </a:moveTo>
                <a:lnTo>
                  <a:pt x="0" y="0"/>
                </a:lnTo>
                <a:lnTo>
                  <a:pt x="0" y="5152821"/>
                </a:lnTo>
                <a:lnTo>
                  <a:pt x="3763797" y="5152821"/>
                </a:lnTo>
                <a:lnTo>
                  <a:pt x="3763797" y="0"/>
                </a:lnTo>
                <a:close/>
              </a:path>
            </a:pathLst>
          </a:custGeom>
          <a:solidFill>
            <a:srgbClr val="5F6A8D">
              <a:alpha val="75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sysClr val="windowText" lastClr="000000">
                  <a:alpha val="0"/>
                </a:sysClr>
              </a:solidFill>
            </a:endParaRPr>
          </a:p>
        </p:txBody>
      </p:sp>
      <p:pic>
        <p:nvPicPr>
          <p:cNvPr id="65" name="bg object 22">
            <a:extLst>
              <a:ext uri="{FF2B5EF4-FFF2-40B4-BE49-F238E27FC236}">
                <a16:creationId xmlns:a16="http://schemas.microsoft.com/office/drawing/2014/main" id="{4E65BB9C-FDE3-60B6-B216-F8B6F8C4E648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86412" y="9462429"/>
            <a:ext cx="459148" cy="286372"/>
          </a:xfrm>
          <a:prstGeom prst="rect">
            <a:avLst/>
          </a:prstGeom>
        </p:spPr>
      </p:pic>
      <p:sp>
        <p:nvSpPr>
          <p:cNvPr id="68" name="object 14">
            <a:extLst>
              <a:ext uri="{FF2B5EF4-FFF2-40B4-BE49-F238E27FC236}">
                <a16:creationId xmlns:a16="http://schemas.microsoft.com/office/drawing/2014/main" id="{A4933274-45ED-D2EC-DBE1-1EA064C6E4E3}"/>
              </a:ext>
            </a:extLst>
          </p:cNvPr>
          <p:cNvSpPr txBox="1"/>
          <p:nvPr/>
        </p:nvSpPr>
        <p:spPr>
          <a:xfrm>
            <a:off x="362125" y="9832700"/>
            <a:ext cx="2968625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pouvez très bien projeter plusieurs appareils à la fois, à condition de posséder plusieurs </a:t>
            </a:r>
            <a:r>
              <a:rPr lang="fr-FR" sz="1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dongles</a:t>
            </a:r>
            <a:r>
              <a:rPr lang="fr-FR" sz="1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 d’installer le logiciel sur tous les PC .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880CF17E-C0AE-B47E-D2D6-D54D3C073DC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98672" y="9518324"/>
            <a:ext cx="623408" cy="628752"/>
          </a:xfrm>
          <a:prstGeom prst="rect">
            <a:avLst/>
          </a:prstGeom>
        </p:spPr>
      </p:pic>
      <p:sp>
        <p:nvSpPr>
          <p:cNvPr id="73" name="ZoneTexte 72">
            <a:extLst>
              <a:ext uri="{FF2B5EF4-FFF2-40B4-BE49-F238E27FC236}">
                <a16:creationId xmlns:a16="http://schemas.microsoft.com/office/drawing/2014/main" id="{60C1589B-AC30-D27C-E680-B628F33FE63F}"/>
              </a:ext>
            </a:extLst>
          </p:cNvPr>
          <p:cNvSpPr txBox="1"/>
          <p:nvPr/>
        </p:nvSpPr>
        <p:spPr>
          <a:xfrm>
            <a:off x="574779" y="683454"/>
            <a:ext cx="6403752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9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Démarrer un partage sans fil avec </a:t>
            </a:r>
            <a:r>
              <a:rPr lang="fr-FR" sz="19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EShare</a:t>
            </a:r>
            <a:r>
              <a:rPr lang="fr-FR" sz="19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Windows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231</Words>
  <Application>Microsoft Office PowerPoint</Application>
  <PresentationFormat>Personnalisé</PresentationFormat>
  <Paragraphs>28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Lucida Sans Unicode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Tableau Numérique</dc:creator>
  <cp:lastModifiedBy>EASYPITCH EASYPITCH</cp:lastModifiedBy>
  <cp:revision>89</cp:revision>
  <dcterms:created xsi:type="dcterms:W3CDTF">2025-01-28T09:33:32Z</dcterms:created>
  <dcterms:modified xsi:type="dcterms:W3CDTF">2025-03-04T15:40:33Z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2024-01-19T00:00:00Z</vt:filetime>
  </property>
  <property fmtid="{D5CDD505-2E9C-101B-9397-08002B2CF9AE}" pid="3" name="Creator">
    <vt:lpwstr>Adobe InDesign 17.4 (Windows)</vt:lpwstr>
  </property>
  <property fmtid="{D5CDD505-2E9C-101B-9397-08002B2CF9AE}" pid="4" name="LastSaved">
    <vt:filetime>2025-01-28T00:00:00Z</vt:filetime>
  </property>
  <property fmtid="{D5CDD505-2E9C-101B-9397-08002B2CF9AE}" pid="5" name="Producer">
    <vt:lpwstr>Adobe PDF Library 16.0.7</vt:lpwstr>
  </property>
</Properties>
</file>