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5.jpg" ContentType="image/jpg"/>
  <Override PartName="/ppt/media/image6.jpg" ContentType="image/jpg"/>
  <Override PartName="/ppt/media/image7.jpg" ContentType="image/jpg"/>
  <Override PartName="/ppt/media/image8.jpg" ContentType="image/jpg"/>
  <Override PartName="/ppt/media/image9.jpg" ContentType="image/jpg"/>
  <Override PartName="/ppt/media/image13.jpg" ContentType="image/jpg"/>
  <Override PartName="/ppt/media/image14.jpg" ContentType="image/jpg"/>
  <Override PartName="/ppt/media/image15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1349" y="-162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Visage humain, personne, sourire, habits&#10;&#10;Le contenu généré par l’IA peut être incorrect.">
            <a:extLst>
              <a:ext uri="{FF2B5EF4-FFF2-40B4-BE49-F238E27FC236}">
                <a16:creationId xmlns:a16="http://schemas.microsoft.com/office/drawing/2014/main" id="{480B9735-FF37-C548-7DEC-493140247BC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1689100"/>
            <a:ext cx="7553325" cy="75723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6E71477-5F4B-C914-A9D6-C70BD99636FA}"/>
              </a:ext>
            </a:extLst>
          </p:cNvPr>
          <p:cNvSpPr/>
          <p:nvPr userDrawn="1"/>
        </p:nvSpPr>
        <p:spPr>
          <a:xfrm>
            <a:off x="-3175" y="1671320"/>
            <a:ext cx="7556500" cy="784314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13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g"/><Relationship Id="rId11" Type="http://schemas.openxmlformats.org/officeDocument/2006/relationships/image" Target="../media/image11.png"/><Relationship Id="rId5" Type="http://schemas.openxmlformats.org/officeDocument/2006/relationships/image" Target="../media/image5.jpg"/><Relationship Id="rId15" Type="http://schemas.openxmlformats.org/officeDocument/2006/relationships/image" Target="../media/image15.jp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jpg"/><Relationship Id="rId1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bg object 20">
            <a:extLst>
              <a:ext uri="{FF2B5EF4-FFF2-40B4-BE49-F238E27FC236}">
                <a16:creationId xmlns:a16="http://schemas.microsoft.com/office/drawing/2014/main" id="{63AAB070-E0FA-1002-FFAE-B48F996767E2}"/>
              </a:ext>
            </a:extLst>
          </p:cNvPr>
          <p:cNvSpPr/>
          <p:nvPr/>
        </p:nvSpPr>
        <p:spPr>
          <a:xfrm>
            <a:off x="3837457" y="3623541"/>
            <a:ext cx="3735070" cy="363254"/>
          </a:xfrm>
          <a:custGeom>
            <a:avLst/>
            <a:gdLst/>
            <a:ahLst/>
            <a:cxnLst/>
            <a:rect l="l" t="t" r="r" b="b"/>
            <a:pathLst>
              <a:path w="3735070" h="381635">
                <a:moveTo>
                  <a:pt x="3734993" y="0"/>
                </a:moveTo>
                <a:lnTo>
                  <a:pt x="0" y="0"/>
                </a:lnTo>
                <a:lnTo>
                  <a:pt x="0" y="381457"/>
                </a:lnTo>
                <a:lnTo>
                  <a:pt x="3734993" y="381457"/>
                </a:lnTo>
                <a:lnTo>
                  <a:pt x="3734993" y="0"/>
                </a:lnTo>
                <a:close/>
              </a:path>
            </a:pathLst>
          </a:custGeom>
          <a:solidFill>
            <a:srgbClr val="7954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g object 21">
            <a:extLst>
              <a:ext uri="{FF2B5EF4-FFF2-40B4-BE49-F238E27FC236}">
                <a16:creationId xmlns:a16="http://schemas.microsoft.com/office/drawing/2014/main" id="{38BF2902-971C-FE17-DD37-6D3B5D863998}"/>
              </a:ext>
            </a:extLst>
          </p:cNvPr>
          <p:cNvSpPr/>
          <p:nvPr/>
        </p:nvSpPr>
        <p:spPr>
          <a:xfrm>
            <a:off x="3837457" y="3985251"/>
            <a:ext cx="3735070" cy="5437964"/>
          </a:xfrm>
          <a:custGeom>
            <a:avLst/>
            <a:gdLst/>
            <a:ahLst/>
            <a:cxnLst/>
            <a:rect l="l" t="t" r="r" b="b"/>
            <a:pathLst>
              <a:path w="3735070" h="5348605">
                <a:moveTo>
                  <a:pt x="3735006" y="0"/>
                </a:moveTo>
                <a:lnTo>
                  <a:pt x="0" y="0"/>
                </a:lnTo>
                <a:lnTo>
                  <a:pt x="0" y="5348135"/>
                </a:lnTo>
                <a:lnTo>
                  <a:pt x="3735006" y="5348135"/>
                </a:lnTo>
                <a:lnTo>
                  <a:pt x="3735006" y="0"/>
                </a:lnTo>
                <a:close/>
              </a:path>
            </a:pathLst>
          </a:custGeom>
          <a:solidFill>
            <a:srgbClr val="79549F">
              <a:alpha val="83000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bg object 17">
            <a:extLst>
              <a:ext uri="{FF2B5EF4-FFF2-40B4-BE49-F238E27FC236}">
                <a16:creationId xmlns:a16="http://schemas.microsoft.com/office/drawing/2014/main" id="{055C972A-9635-9AB6-0B36-755BF57BE7BC}"/>
              </a:ext>
            </a:extLst>
          </p:cNvPr>
          <p:cNvSpPr/>
          <p:nvPr/>
        </p:nvSpPr>
        <p:spPr>
          <a:xfrm>
            <a:off x="-3809" y="1270183"/>
            <a:ext cx="7560309" cy="2164635"/>
          </a:xfrm>
          <a:custGeom>
            <a:avLst/>
            <a:gdLst/>
            <a:ahLst/>
            <a:cxnLst/>
            <a:rect l="l" t="t" r="r" b="b"/>
            <a:pathLst>
              <a:path w="7560309" h="2208529">
                <a:moveTo>
                  <a:pt x="7560005" y="0"/>
                </a:moveTo>
                <a:lnTo>
                  <a:pt x="0" y="0"/>
                </a:lnTo>
                <a:lnTo>
                  <a:pt x="0" y="2208364"/>
                </a:lnTo>
                <a:lnTo>
                  <a:pt x="7560005" y="2208364"/>
                </a:lnTo>
                <a:lnTo>
                  <a:pt x="7560005" y="0"/>
                </a:lnTo>
                <a:close/>
              </a:path>
            </a:pathLst>
          </a:custGeom>
          <a:solidFill>
            <a:srgbClr val="25408F">
              <a:alpha val="75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bg object 18">
            <a:extLst>
              <a:ext uri="{FF2B5EF4-FFF2-40B4-BE49-F238E27FC236}">
                <a16:creationId xmlns:a16="http://schemas.microsoft.com/office/drawing/2014/main" id="{897BE2C0-5BDB-5640-FC33-4938AA240E99}"/>
              </a:ext>
            </a:extLst>
          </p:cNvPr>
          <p:cNvSpPr/>
          <p:nvPr/>
        </p:nvSpPr>
        <p:spPr>
          <a:xfrm>
            <a:off x="0" y="3985253"/>
            <a:ext cx="3764279" cy="5437964"/>
          </a:xfrm>
          <a:custGeom>
            <a:avLst/>
            <a:gdLst/>
            <a:ahLst/>
            <a:cxnLst/>
            <a:rect l="l" t="t" r="r" b="b"/>
            <a:pathLst>
              <a:path w="3764279" h="5153025">
                <a:moveTo>
                  <a:pt x="3763797" y="0"/>
                </a:moveTo>
                <a:lnTo>
                  <a:pt x="0" y="0"/>
                </a:lnTo>
                <a:lnTo>
                  <a:pt x="0" y="5152821"/>
                </a:lnTo>
                <a:lnTo>
                  <a:pt x="3763797" y="5152821"/>
                </a:lnTo>
                <a:lnTo>
                  <a:pt x="3763797" y="0"/>
                </a:lnTo>
                <a:close/>
              </a:path>
            </a:pathLst>
          </a:custGeom>
          <a:solidFill>
            <a:srgbClr val="2EC1CF">
              <a:alpha val="83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bg object 19">
            <a:extLst>
              <a:ext uri="{FF2B5EF4-FFF2-40B4-BE49-F238E27FC236}">
                <a16:creationId xmlns:a16="http://schemas.microsoft.com/office/drawing/2014/main" id="{3F9C85CB-38C4-92B5-A47A-CB5FC4FAF615}"/>
              </a:ext>
            </a:extLst>
          </p:cNvPr>
          <p:cNvSpPr/>
          <p:nvPr/>
        </p:nvSpPr>
        <p:spPr>
          <a:xfrm>
            <a:off x="1" y="3623577"/>
            <a:ext cx="3764278" cy="384892"/>
          </a:xfrm>
          <a:custGeom>
            <a:avLst/>
            <a:gdLst/>
            <a:ahLst/>
            <a:cxnLst/>
            <a:rect l="l" t="t" r="r" b="b"/>
            <a:pathLst>
              <a:path w="7560309" h="381635">
                <a:moveTo>
                  <a:pt x="7559992" y="0"/>
                </a:moveTo>
                <a:lnTo>
                  <a:pt x="0" y="0"/>
                </a:lnTo>
                <a:lnTo>
                  <a:pt x="0" y="381457"/>
                </a:lnTo>
                <a:lnTo>
                  <a:pt x="7559992" y="381457"/>
                </a:lnTo>
                <a:lnTo>
                  <a:pt x="7559992" y="0"/>
                </a:lnTo>
                <a:close/>
              </a:path>
            </a:pathLst>
          </a:custGeom>
          <a:solidFill>
            <a:srgbClr val="2EC1C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88" name="object 88"/>
          <p:cNvGrpSpPr/>
          <p:nvPr/>
        </p:nvGrpSpPr>
        <p:grpSpPr>
          <a:xfrm>
            <a:off x="185165" y="231586"/>
            <a:ext cx="347980" cy="404495"/>
            <a:chOff x="185165" y="175512"/>
            <a:chExt cx="347980" cy="404495"/>
          </a:xfrm>
        </p:grpSpPr>
        <p:pic>
          <p:nvPicPr>
            <p:cNvPr id="89" name="object 8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165" y="235432"/>
              <a:ext cx="338035" cy="344360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8983" y="175512"/>
              <a:ext cx="143662" cy="146827"/>
            </a:xfrm>
            <a:prstGeom prst="rect">
              <a:avLst/>
            </a:prstGeom>
          </p:spPr>
        </p:pic>
      </p:grpSp>
      <p:sp>
        <p:nvSpPr>
          <p:cNvPr id="113" name="object 92">
            <a:extLst>
              <a:ext uri="{FF2B5EF4-FFF2-40B4-BE49-F238E27FC236}">
                <a16:creationId xmlns:a16="http://schemas.microsoft.com/office/drawing/2014/main" id="{BA77E4BE-B080-DFEB-E920-B3E2076C8B19}"/>
              </a:ext>
            </a:extLst>
          </p:cNvPr>
          <p:cNvSpPr txBox="1"/>
          <p:nvPr/>
        </p:nvSpPr>
        <p:spPr>
          <a:xfrm>
            <a:off x="560119" y="269065"/>
            <a:ext cx="1371600" cy="3616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700" dirty="0">
                <a:solidFill>
                  <a:srgbClr val="231F20"/>
                </a:solidFill>
                <a:latin typeface="Lucida Sans Unicode"/>
                <a:cs typeface="Lucida Sans Unicode"/>
              </a:rPr>
              <a:t>Aide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 err="1">
                <a:solidFill>
                  <a:srgbClr val="231F20"/>
                </a:solidFill>
                <a:latin typeface="Lucida Sans Unicode"/>
                <a:cs typeface="Lucida Sans Unicode"/>
              </a:rPr>
              <a:t>Mémoire</a:t>
            </a:r>
            <a:endParaRPr lang="fr-FR" sz="700" dirty="0">
              <a:solidFill>
                <a:srgbClr val="231F20"/>
              </a:solidFill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700" dirty="0">
                <a:solidFill>
                  <a:srgbClr val="231F20"/>
                </a:solidFill>
                <a:latin typeface="Lucida Sans Unicode"/>
                <a:cs typeface="Lucida Sans Unicode"/>
              </a:rPr>
              <a:t>Easypitch</a:t>
            </a:r>
            <a:endParaRPr sz="700" dirty="0">
              <a:latin typeface="Lucida Sans Unicode"/>
              <a:cs typeface="Lucida Sans Unicode"/>
            </a:endParaRPr>
          </a:p>
        </p:txBody>
      </p:sp>
      <p:sp>
        <p:nvSpPr>
          <p:cNvPr id="132" name="object 4">
            <a:extLst>
              <a:ext uri="{FF2B5EF4-FFF2-40B4-BE49-F238E27FC236}">
                <a16:creationId xmlns:a16="http://schemas.microsoft.com/office/drawing/2014/main" id="{4E7973AB-A70C-A727-D0FB-252FEE860B70}"/>
              </a:ext>
            </a:extLst>
          </p:cNvPr>
          <p:cNvSpPr txBox="1"/>
          <p:nvPr/>
        </p:nvSpPr>
        <p:spPr>
          <a:xfrm>
            <a:off x="163532" y="1064379"/>
            <a:ext cx="6738917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 : lancer une visioconférence en récupérant les périphériques son et image de la salle de réunion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object 34">
            <a:extLst>
              <a:ext uri="{FF2B5EF4-FFF2-40B4-BE49-F238E27FC236}">
                <a16:creationId xmlns:a16="http://schemas.microsoft.com/office/drawing/2014/main" id="{83D6DCE9-45B1-F4C5-C1F5-639D4138490F}"/>
              </a:ext>
            </a:extLst>
          </p:cNvPr>
          <p:cNvSpPr txBox="1"/>
          <p:nvPr/>
        </p:nvSpPr>
        <p:spPr>
          <a:xfrm>
            <a:off x="4315254" y="9706395"/>
            <a:ext cx="2239227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en savoir plus sur la visioconférence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r">
              <a:lnSpc>
                <a:spcPct val="100000"/>
              </a:lnSpc>
            </a:pPr>
            <a:r>
              <a:rPr lang="fr-FR"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fil avec </a:t>
            </a:r>
            <a:r>
              <a:rPr lang="fr-FR" sz="10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EasyBYOM</a:t>
            </a:r>
            <a:r>
              <a:rPr lang="fr-FR"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flashez ce QR code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object 106">
            <a:extLst>
              <a:ext uri="{FF2B5EF4-FFF2-40B4-BE49-F238E27FC236}">
                <a16:creationId xmlns:a16="http://schemas.microsoft.com/office/drawing/2014/main" id="{B8B04AA2-E8A4-AC90-3DFD-632C6CFB84F8}"/>
              </a:ext>
            </a:extLst>
          </p:cNvPr>
          <p:cNvSpPr txBox="1"/>
          <p:nvPr/>
        </p:nvSpPr>
        <p:spPr>
          <a:xfrm>
            <a:off x="560119" y="1345830"/>
            <a:ext cx="580893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Afficher l’écran d’accueil EASYBYOM sur l’écran interactif</a:t>
            </a:r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6" name="Groupe 255">
            <a:extLst>
              <a:ext uri="{FF2B5EF4-FFF2-40B4-BE49-F238E27FC236}">
                <a16:creationId xmlns:a16="http://schemas.microsoft.com/office/drawing/2014/main" id="{8B5D778B-83B2-1D43-8D73-66C52E5A5E30}"/>
              </a:ext>
            </a:extLst>
          </p:cNvPr>
          <p:cNvGrpSpPr/>
          <p:nvPr/>
        </p:nvGrpSpPr>
        <p:grpSpPr>
          <a:xfrm>
            <a:off x="196850" y="1230971"/>
            <a:ext cx="290091" cy="398162"/>
            <a:chOff x="187818" y="1426157"/>
            <a:chExt cx="290091" cy="398162"/>
          </a:xfrm>
        </p:grpSpPr>
        <p:sp>
          <p:nvSpPr>
            <p:cNvPr id="255" name="Ellipse 254">
              <a:extLst>
                <a:ext uri="{FF2B5EF4-FFF2-40B4-BE49-F238E27FC236}">
                  <a16:creationId xmlns:a16="http://schemas.microsoft.com/office/drawing/2014/main" id="{48260144-F6A0-C2DF-30FC-4B03E7BAE482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/>
            </a:p>
          </p:txBody>
        </p:sp>
        <p:sp>
          <p:nvSpPr>
            <p:cNvPr id="254" name="object 106">
              <a:extLst>
                <a:ext uri="{FF2B5EF4-FFF2-40B4-BE49-F238E27FC236}">
                  <a16:creationId xmlns:a16="http://schemas.microsoft.com/office/drawing/2014/main" id="{EFE6C330-4151-6117-BB1D-61DCCD645FEB}"/>
                </a:ext>
              </a:extLst>
            </p:cNvPr>
            <p:cNvSpPr txBox="1"/>
            <p:nvPr/>
          </p:nvSpPr>
          <p:spPr>
            <a:xfrm>
              <a:off x="187818" y="1426157"/>
              <a:ext cx="265231" cy="3821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24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5" name="Groupe 264">
            <a:extLst>
              <a:ext uri="{FF2B5EF4-FFF2-40B4-BE49-F238E27FC236}">
                <a16:creationId xmlns:a16="http://schemas.microsoft.com/office/drawing/2014/main" id="{1BD469A0-AFDE-BA51-9017-25C1E62CD9E0}"/>
              </a:ext>
            </a:extLst>
          </p:cNvPr>
          <p:cNvGrpSpPr/>
          <p:nvPr/>
        </p:nvGrpSpPr>
        <p:grpSpPr>
          <a:xfrm>
            <a:off x="196850" y="3575259"/>
            <a:ext cx="290091" cy="391484"/>
            <a:chOff x="187818" y="1432835"/>
            <a:chExt cx="290091" cy="391484"/>
          </a:xfrm>
        </p:grpSpPr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5D8653-C94C-0D70-CF16-804E6EC21AE7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67" name="object 106">
              <a:extLst>
                <a:ext uri="{FF2B5EF4-FFF2-40B4-BE49-F238E27FC236}">
                  <a16:creationId xmlns:a16="http://schemas.microsoft.com/office/drawing/2014/main" id="{62254B0D-D77C-DCDD-A777-8D9C87183367}"/>
                </a:ext>
              </a:extLst>
            </p:cNvPr>
            <p:cNvSpPr txBox="1"/>
            <p:nvPr/>
          </p:nvSpPr>
          <p:spPr>
            <a:xfrm>
              <a:off x="195528" y="1432835"/>
              <a:ext cx="265231" cy="3821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24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7" name="ZoneTexte 286">
            <a:extLst>
              <a:ext uri="{FF2B5EF4-FFF2-40B4-BE49-F238E27FC236}">
                <a16:creationId xmlns:a16="http://schemas.microsoft.com/office/drawing/2014/main" id="{DEABE0C7-D970-5C14-60E7-6D92DAD9FD38}"/>
              </a:ext>
            </a:extLst>
          </p:cNvPr>
          <p:cNvSpPr txBox="1"/>
          <p:nvPr/>
        </p:nvSpPr>
        <p:spPr>
          <a:xfrm>
            <a:off x="3478044" y="2087556"/>
            <a:ext cx="3199955" cy="7335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Allumez l’écran et rendez vous sur l’interface d’accueil du EASYBYOM.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fr-FR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besoin, changez la source en HDMI 1 ou HDMI 2.</a:t>
            </a:r>
          </a:p>
        </p:txBody>
      </p:sp>
      <p:sp>
        <p:nvSpPr>
          <p:cNvPr id="64" name="bg object 18">
            <a:extLst>
              <a:ext uri="{FF2B5EF4-FFF2-40B4-BE49-F238E27FC236}">
                <a16:creationId xmlns:a16="http://schemas.microsoft.com/office/drawing/2014/main" id="{2F8C8D7D-0811-A0B6-5EF7-55D196917997}"/>
              </a:ext>
            </a:extLst>
          </p:cNvPr>
          <p:cNvSpPr/>
          <p:nvPr/>
        </p:nvSpPr>
        <p:spPr>
          <a:xfrm>
            <a:off x="0" y="9748800"/>
            <a:ext cx="3854450" cy="648381"/>
          </a:xfrm>
          <a:custGeom>
            <a:avLst/>
            <a:gdLst/>
            <a:ahLst/>
            <a:cxnLst/>
            <a:rect l="l" t="t" r="r" b="b"/>
            <a:pathLst>
              <a:path w="3764279" h="5153025">
                <a:moveTo>
                  <a:pt x="3763797" y="0"/>
                </a:moveTo>
                <a:lnTo>
                  <a:pt x="0" y="0"/>
                </a:lnTo>
                <a:lnTo>
                  <a:pt x="0" y="5152821"/>
                </a:lnTo>
                <a:lnTo>
                  <a:pt x="3763797" y="5152821"/>
                </a:lnTo>
                <a:lnTo>
                  <a:pt x="3763797" y="0"/>
                </a:lnTo>
                <a:close/>
              </a:path>
            </a:pathLst>
          </a:custGeom>
          <a:solidFill>
            <a:srgbClr val="5F6A8D">
              <a:alpha val="75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sysClr val="windowText" lastClr="000000">
                  <a:alpha val="0"/>
                </a:sysClr>
              </a:solidFill>
            </a:endParaRPr>
          </a:p>
        </p:txBody>
      </p:sp>
      <p:pic>
        <p:nvPicPr>
          <p:cNvPr id="65" name="bg object 22">
            <a:extLst>
              <a:ext uri="{FF2B5EF4-FFF2-40B4-BE49-F238E27FC236}">
                <a16:creationId xmlns:a16="http://schemas.microsoft.com/office/drawing/2014/main" id="{4E65BB9C-FDE3-60B6-B216-F8B6F8C4E648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6412" y="9462429"/>
            <a:ext cx="459148" cy="286372"/>
          </a:xfrm>
          <a:prstGeom prst="rect">
            <a:avLst/>
          </a:prstGeom>
        </p:spPr>
      </p:pic>
      <p:sp>
        <p:nvSpPr>
          <p:cNvPr id="68" name="object 14">
            <a:extLst>
              <a:ext uri="{FF2B5EF4-FFF2-40B4-BE49-F238E27FC236}">
                <a16:creationId xmlns:a16="http://schemas.microsoft.com/office/drawing/2014/main" id="{A4933274-45ED-D2EC-DBE1-1EA064C6E4E3}"/>
              </a:ext>
            </a:extLst>
          </p:cNvPr>
          <p:cNvSpPr txBox="1"/>
          <p:nvPr/>
        </p:nvSpPr>
        <p:spPr>
          <a:xfrm>
            <a:off x="362125" y="9835745"/>
            <a:ext cx="3286214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pouvez très bien projeter plusieurs appareils, à condition de posséder plusieurs </a:t>
            </a:r>
            <a:r>
              <a:rPr lang="fr-FR"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dongles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Vous pouvez récupérer les périphériques sur un seul appareil à la fois.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C9706FA5-1B66-B628-145F-D4F2529F0B42}"/>
              </a:ext>
            </a:extLst>
          </p:cNvPr>
          <p:cNvGrpSpPr/>
          <p:nvPr/>
        </p:nvGrpSpPr>
        <p:grpSpPr>
          <a:xfrm>
            <a:off x="3970274" y="3574417"/>
            <a:ext cx="290091" cy="392326"/>
            <a:chOff x="187818" y="1431993"/>
            <a:chExt cx="290091" cy="392326"/>
          </a:xfrm>
        </p:grpSpPr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5C163D7A-07D5-0A2F-2963-FD8EBEF202A3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4" name="object 106">
              <a:extLst>
                <a:ext uri="{FF2B5EF4-FFF2-40B4-BE49-F238E27FC236}">
                  <a16:creationId xmlns:a16="http://schemas.microsoft.com/office/drawing/2014/main" id="{8B89E735-EDE3-E5C4-676F-E174996C57BE}"/>
                </a:ext>
              </a:extLst>
            </p:cNvPr>
            <p:cNvSpPr txBox="1"/>
            <p:nvPr/>
          </p:nvSpPr>
          <p:spPr>
            <a:xfrm>
              <a:off x="187818" y="1431993"/>
              <a:ext cx="265231" cy="3821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24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7" name="object 106">
            <a:extLst>
              <a:ext uri="{FF2B5EF4-FFF2-40B4-BE49-F238E27FC236}">
                <a16:creationId xmlns:a16="http://schemas.microsoft.com/office/drawing/2014/main" id="{842385A1-A88A-A152-4FA9-E3CB0DE12248}"/>
              </a:ext>
            </a:extLst>
          </p:cNvPr>
          <p:cNvSpPr txBox="1"/>
          <p:nvPr/>
        </p:nvSpPr>
        <p:spPr>
          <a:xfrm>
            <a:off x="560119" y="3716414"/>
            <a:ext cx="309219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Lancer le partage sur ordinateur portable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object 106">
            <a:extLst>
              <a:ext uri="{FF2B5EF4-FFF2-40B4-BE49-F238E27FC236}">
                <a16:creationId xmlns:a16="http://schemas.microsoft.com/office/drawing/2014/main" id="{57570732-7613-DB95-118F-9017065BCE13}"/>
              </a:ext>
            </a:extLst>
          </p:cNvPr>
          <p:cNvSpPr txBox="1"/>
          <p:nvPr/>
        </p:nvSpPr>
        <p:spPr>
          <a:xfrm>
            <a:off x="4315255" y="3716414"/>
            <a:ext cx="251099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Lancer la visioconférence sans fil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object 9">
            <a:extLst>
              <a:ext uri="{FF2B5EF4-FFF2-40B4-BE49-F238E27FC236}">
                <a16:creationId xmlns:a16="http://schemas.microsoft.com/office/drawing/2014/main" id="{2868359B-44CA-83D6-9825-527A55F8CB47}"/>
              </a:ext>
            </a:extLst>
          </p:cNvPr>
          <p:cNvSpPr txBox="1"/>
          <p:nvPr/>
        </p:nvSpPr>
        <p:spPr>
          <a:xfrm>
            <a:off x="4130900" y="4121620"/>
            <a:ext cx="309118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Lancez une visioconférence sur Zoom, Teams ou Google Meet et ouvrez les paramètres vidéo et audio.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object 13">
            <a:extLst>
              <a:ext uri="{FF2B5EF4-FFF2-40B4-BE49-F238E27FC236}">
                <a16:creationId xmlns:a16="http://schemas.microsoft.com/office/drawing/2014/main" id="{369BD203-9A5B-4DAB-80A8-70A07ACBD879}"/>
              </a:ext>
            </a:extLst>
          </p:cNvPr>
          <p:cNvSpPr txBox="1"/>
          <p:nvPr/>
        </p:nvSpPr>
        <p:spPr>
          <a:xfrm>
            <a:off x="268564" y="7546717"/>
            <a:ext cx="2290486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Lorsque le </a:t>
            </a:r>
            <a:r>
              <a:rPr lang="fr-FR"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dongle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 rouge, il indique que le partage est en cours.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8" name="object 40">
            <a:extLst>
              <a:ext uri="{FF2B5EF4-FFF2-40B4-BE49-F238E27FC236}">
                <a16:creationId xmlns:a16="http://schemas.microsoft.com/office/drawing/2014/main" id="{9BCD453E-361F-13C2-EF8B-923C149E3CEB}"/>
              </a:ext>
            </a:extLst>
          </p:cNvPr>
          <p:cNvSpPr txBox="1"/>
          <p:nvPr/>
        </p:nvSpPr>
        <p:spPr>
          <a:xfrm>
            <a:off x="4130900" y="8696161"/>
            <a:ext cx="180657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La visioconférence est prête.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6AFB804E-8868-D887-B882-332B5B71D132}"/>
              </a:ext>
            </a:extLst>
          </p:cNvPr>
          <p:cNvSpPr txBox="1"/>
          <p:nvPr/>
        </p:nvSpPr>
        <p:spPr>
          <a:xfrm>
            <a:off x="163531" y="4059940"/>
            <a:ext cx="31724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Branchez le </a:t>
            </a:r>
            <a:r>
              <a:rPr lang="fr-FR"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dongle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à l’ordinateur portable.</a:t>
            </a:r>
          </a:p>
          <a:p>
            <a:r>
              <a:rPr lang="fr-FR"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Soit à l’aide du </a:t>
            </a:r>
            <a:r>
              <a:rPr lang="fr-FR" sz="10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dongle</a:t>
            </a:r>
            <a:r>
              <a:rPr lang="fr-FR"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HDMI + USB-A, soit à l’aide du </a:t>
            </a:r>
            <a:r>
              <a:rPr lang="fr-FR" sz="10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dongle</a:t>
            </a:r>
            <a:r>
              <a:rPr lang="fr-FR"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USB-C.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099E6FFE-EB2B-7F7D-7043-AE49BFF56FA1}"/>
              </a:ext>
            </a:extLst>
          </p:cNvPr>
          <p:cNvSpPr txBox="1"/>
          <p:nvPr/>
        </p:nvSpPr>
        <p:spPr>
          <a:xfrm>
            <a:off x="182012" y="5791794"/>
            <a:ext cx="284660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dongle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clignotera en vert. Attendez que la LED se stabilise, puis appuyez sur le </a:t>
            </a:r>
            <a:r>
              <a:rPr lang="fr-FR"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dongle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pour démarrer.</a:t>
            </a:r>
            <a:endParaRPr lang="fr-FR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object 10">
            <a:extLst>
              <a:ext uri="{FF2B5EF4-FFF2-40B4-BE49-F238E27FC236}">
                <a16:creationId xmlns:a16="http://schemas.microsoft.com/office/drawing/2014/main" id="{21C4E15E-831C-0D26-CD0B-9B327CF32BF6}"/>
              </a:ext>
            </a:extLst>
          </p:cNvPr>
          <p:cNvSpPr txBox="1"/>
          <p:nvPr/>
        </p:nvSpPr>
        <p:spPr>
          <a:xfrm>
            <a:off x="4641721" y="6282950"/>
            <a:ext cx="2078877" cy="282129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 indent="215265">
              <a:lnSpc>
                <a:spcPts val="1000"/>
              </a:lnSpc>
              <a:spcBef>
                <a:spcPts val="200"/>
              </a:spcBef>
            </a:pPr>
            <a:r>
              <a:rPr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les paramètres caméra, </a:t>
            </a:r>
            <a:r>
              <a:rPr sz="9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sélectionne</a:t>
            </a:r>
            <a:r>
              <a:rPr lang="fr-FR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« Virtual Meeting Camera »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object 11">
            <a:extLst>
              <a:ext uri="{FF2B5EF4-FFF2-40B4-BE49-F238E27FC236}">
                <a16:creationId xmlns:a16="http://schemas.microsoft.com/office/drawing/2014/main" id="{58669114-23E1-FEBD-EAD0-CEA8C8C945B1}"/>
              </a:ext>
            </a:extLst>
          </p:cNvPr>
          <p:cNvSpPr txBox="1"/>
          <p:nvPr/>
        </p:nvSpPr>
        <p:spPr>
          <a:xfrm>
            <a:off x="4547176" y="7955282"/>
            <a:ext cx="2178734" cy="282129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58115" marR="5080" indent="-146050" algn="ctr">
              <a:lnSpc>
                <a:spcPts val="1000"/>
              </a:lnSpc>
              <a:spcBef>
                <a:spcPts val="200"/>
              </a:spcBef>
            </a:pPr>
            <a:r>
              <a:rPr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les paramètres haut-parleurs, </a:t>
            </a:r>
            <a:r>
              <a:rPr sz="9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sélectionne</a:t>
            </a:r>
            <a:r>
              <a:rPr lang="fr-FR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« Virtual Meeting Audio »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object 12">
            <a:extLst>
              <a:ext uri="{FF2B5EF4-FFF2-40B4-BE49-F238E27FC236}">
                <a16:creationId xmlns:a16="http://schemas.microsoft.com/office/drawing/2014/main" id="{29F74A5D-B90C-D045-3658-1AD7AEA8822E}"/>
              </a:ext>
            </a:extLst>
          </p:cNvPr>
          <p:cNvSpPr txBox="1"/>
          <p:nvPr/>
        </p:nvSpPr>
        <p:spPr>
          <a:xfrm>
            <a:off x="4583507" y="7130847"/>
            <a:ext cx="2135466" cy="282129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5730" marR="5080" indent="-113664" algn="ctr">
              <a:lnSpc>
                <a:spcPts val="1000"/>
              </a:lnSpc>
              <a:spcBef>
                <a:spcPts val="200"/>
              </a:spcBef>
            </a:pPr>
            <a:r>
              <a:rPr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les paramètres microphone, </a:t>
            </a:r>
            <a:r>
              <a:rPr sz="9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sélectionne</a:t>
            </a:r>
            <a:r>
              <a:rPr lang="fr-FR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« Virtual Meeting Audio »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object 23">
            <a:extLst>
              <a:ext uri="{FF2B5EF4-FFF2-40B4-BE49-F238E27FC236}">
                <a16:creationId xmlns:a16="http://schemas.microsoft.com/office/drawing/2014/main" id="{88F0426A-55E6-AA80-674B-BE684E25A0FC}"/>
              </a:ext>
            </a:extLst>
          </p:cNvPr>
          <p:cNvSpPr/>
          <p:nvPr/>
        </p:nvSpPr>
        <p:spPr>
          <a:xfrm>
            <a:off x="5813741" y="4689433"/>
            <a:ext cx="981075" cy="1384300"/>
          </a:xfrm>
          <a:custGeom>
            <a:avLst/>
            <a:gdLst/>
            <a:ahLst/>
            <a:cxnLst/>
            <a:rect l="l" t="t" r="r" b="b"/>
            <a:pathLst>
              <a:path w="981075" h="1384300">
                <a:moveTo>
                  <a:pt x="0" y="0"/>
                </a:moveTo>
                <a:lnTo>
                  <a:pt x="980503" y="0"/>
                </a:lnTo>
                <a:lnTo>
                  <a:pt x="980503" y="1383855"/>
                </a:lnTo>
                <a:lnTo>
                  <a:pt x="21602" y="1383855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object 24">
            <a:extLst>
              <a:ext uri="{FF2B5EF4-FFF2-40B4-BE49-F238E27FC236}">
                <a16:creationId xmlns:a16="http://schemas.microsoft.com/office/drawing/2014/main" id="{EB51B380-81AD-7897-30DD-A2E62B1405E7}"/>
              </a:ext>
            </a:extLst>
          </p:cNvPr>
          <p:cNvSpPr/>
          <p:nvPr/>
        </p:nvSpPr>
        <p:spPr>
          <a:xfrm>
            <a:off x="5813741" y="6253682"/>
            <a:ext cx="981075" cy="601345"/>
          </a:xfrm>
          <a:custGeom>
            <a:avLst/>
            <a:gdLst/>
            <a:ahLst/>
            <a:cxnLst/>
            <a:rect l="l" t="t" r="r" b="b"/>
            <a:pathLst>
              <a:path w="981075" h="601345">
                <a:moveTo>
                  <a:pt x="0" y="0"/>
                </a:moveTo>
                <a:lnTo>
                  <a:pt x="980503" y="0"/>
                </a:lnTo>
                <a:lnTo>
                  <a:pt x="980503" y="600951"/>
                </a:lnTo>
                <a:lnTo>
                  <a:pt x="21602" y="600951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object 25">
            <a:extLst>
              <a:ext uri="{FF2B5EF4-FFF2-40B4-BE49-F238E27FC236}">
                <a16:creationId xmlns:a16="http://schemas.microsoft.com/office/drawing/2014/main" id="{1333A990-6D52-5F55-3AC4-EC24E2F11C1C}"/>
              </a:ext>
            </a:extLst>
          </p:cNvPr>
          <p:cNvSpPr/>
          <p:nvPr/>
        </p:nvSpPr>
        <p:spPr>
          <a:xfrm>
            <a:off x="5813741" y="7084373"/>
            <a:ext cx="981075" cy="601345"/>
          </a:xfrm>
          <a:custGeom>
            <a:avLst/>
            <a:gdLst/>
            <a:ahLst/>
            <a:cxnLst/>
            <a:rect l="l" t="t" r="r" b="b"/>
            <a:pathLst>
              <a:path w="981075" h="601345">
                <a:moveTo>
                  <a:pt x="0" y="0"/>
                </a:moveTo>
                <a:lnTo>
                  <a:pt x="980503" y="0"/>
                </a:lnTo>
                <a:lnTo>
                  <a:pt x="980503" y="600951"/>
                </a:lnTo>
                <a:lnTo>
                  <a:pt x="21602" y="600951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object 26">
            <a:extLst>
              <a:ext uri="{FF2B5EF4-FFF2-40B4-BE49-F238E27FC236}">
                <a16:creationId xmlns:a16="http://schemas.microsoft.com/office/drawing/2014/main" id="{13C2FCD2-DE87-8B9C-4651-79E52D6A2A19}"/>
              </a:ext>
            </a:extLst>
          </p:cNvPr>
          <p:cNvSpPr/>
          <p:nvPr/>
        </p:nvSpPr>
        <p:spPr>
          <a:xfrm>
            <a:off x="5813741" y="7926809"/>
            <a:ext cx="981075" cy="601345"/>
          </a:xfrm>
          <a:custGeom>
            <a:avLst/>
            <a:gdLst/>
            <a:ahLst/>
            <a:cxnLst/>
            <a:rect l="l" t="t" r="r" b="b"/>
            <a:pathLst>
              <a:path w="981075" h="601345">
                <a:moveTo>
                  <a:pt x="0" y="0"/>
                </a:moveTo>
                <a:lnTo>
                  <a:pt x="980503" y="0"/>
                </a:lnTo>
                <a:lnTo>
                  <a:pt x="980503" y="600951"/>
                </a:lnTo>
                <a:lnTo>
                  <a:pt x="21602" y="600951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object 29">
            <a:extLst>
              <a:ext uri="{FF2B5EF4-FFF2-40B4-BE49-F238E27FC236}">
                <a16:creationId xmlns:a16="http://schemas.microsoft.com/office/drawing/2014/main" id="{17A5C6FB-EAD8-163E-4184-BA7D7F8E6B4A}"/>
              </a:ext>
            </a:extLst>
          </p:cNvPr>
          <p:cNvSpPr/>
          <p:nvPr/>
        </p:nvSpPr>
        <p:spPr>
          <a:xfrm>
            <a:off x="4590747" y="4689433"/>
            <a:ext cx="949325" cy="1384300"/>
          </a:xfrm>
          <a:custGeom>
            <a:avLst/>
            <a:gdLst/>
            <a:ahLst/>
            <a:cxnLst/>
            <a:rect l="l" t="t" r="r" b="b"/>
            <a:pathLst>
              <a:path w="949325" h="1384300">
                <a:moveTo>
                  <a:pt x="948969" y="1383855"/>
                </a:moveTo>
                <a:lnTo>
                  <a:pt x="0" y="1383855"/>
                </a:lnTo>
                <a:lnTo>
                  <a:pt x="0" y="0"/>
                </a:lnTo>
                <a:lnTo>
                  <a:pt x="948969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object 30">
            <a:extLst>
              <a:ext uri="{FF2B5EF4-FFF2-40B4-BE49-F238E27FC236}">
                <a16:creationId xmlns:a16="http://schemas.microsoft.com/office/drawing/2014/main" id="{BDB98DE9-0E04-E42A-97F9-E01DCCFBF09F}"/>
              </a:ext>
            </a:extLst>
          </p:cNvPr>
          <p:cNvSpPr/>
          <p:nvPr/>
        </p:nvSpPr>
        <p:spPr>
          <a:xfrm>
            <a:off x="4590747" y="6253677"/>
            <a:ext cx="949325" cy="601345"/>
          </a:xfrm>
          <a:custGeom>
            <a:avLst/>
            <a:gdLst/>
            <a:ahLst/>
            <a:cxnLst/>
            <a:rect l="l" t="t" r="r" b="b"/>
            <a:pathLst>
              <a:path w="949325" h="601345">
                <a:moveTo>
                  <a:pt x="948969" y="600951"/>
                </a:moveTo>
                <a:lnTo>
                  <a:pt x="0" y="600951"/>
                </a:lnTo>
                <a:lnTo>
                  <a:pt x="0" y="0"/>
                </a:lnTo>
                <a:lnTo>
                  <a:pt x="948969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object 31">
            <a:extLst>
              <a:ext uri="{FF2B5EF4-FFF2-40B4-BE49-F238E27FC236}">
                <a16:creationId xmlns:a16="http://schemas.microsoft.com/office/drawing/2014/main" id="{C64877AA-73D2-EDFA-5D40-B00AF110E0CB}"/>
              </a:ext>
            </a:extLst>
          </p:cNvPr>
          <p:cNvSpPr/>
          <p:nvPr/>
        </p:nvSpPr>
        <p:spPr>
          <a:xfrm>
            <a:off x="4590747" y="7084369"/>
            <a:ext cx="949325" cy="601345"/>
          </a:xfrm>
          <a:custGeom>
            <a:avLst/>
            <a:gdLst/>
            <a:ahLst/>
            <a:cxnLst/>
            <a:rect l="l" t="t" r="r" b="b"/>
            <a:pathLst>
              <a:path w="949325" h="601345">
                <a:moveTo>
                  <a:pt x="948969" y="600951"/>
                </a:moveTo>
                <a:lnTo>
                  <a:pt x="0" y="600951"/>
                </a:lnTo>
                <a:lnTo>
                  <a:pt x="0" y="0"/>
                </a:lnTo>
                <a:lnTo>
                  <a:pt x="948969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object 32">
            <a:extLst>
              <a:ext uri="{FF2B5EF4-FFF2-40B4-BE49-F238E27FC236}">
                <a16:creationId xmlns:a16="http://schemas.microsoft.com/office/drawing/2014/main" id="{EC2643C3-56A9-70B9-3A70-0B6CD7C4E575}"/>
              </a:ext>
            </a:extLst>
          </p:cNvPr>
          <p:cNvSpPr/>
          <p:nvPr/>
        </p:nvSpPr>
        <p:spPr>
          <a:xfrm>
            <a:off x="4590747" y="7926804"/>
            <a:ext cx="949325" cy="601345"/>
          </a:xfrm>
          <a:custGeom>
            <a:avLst/>
            <a:gdLst/>
            <a:ahLst/>
            <a:cxnLst/>
            <a:rect l="l" t="t" r="r" b="b"/>
            <a:pathLst>
              <a:path w="949325" h="601345">
                <a:moveTo>
                  <a:pt x="948969" y="600951"/>
                </a:moveTo>
                <a:lnTo>
                  <a:pt x="0" y="600951"/>
                </a:lnTo>
                <a:lnTo>
                  <a:pt x="0" y="0"/>
                </a:lnTo>
                <a:lnTo>
                  <a:pt x="948969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object 38">
            <a:extLst>
              <a:ext uri="{FF2B5EF4-FFF2-40B4-BE49-F238E27FC236}">
                <a16:creationId xmlns:a16="http://schemas.microsoft.com/office/drawing/2014/main" id="{A70E0293-BF01-D404-6F75-9714E483F1CB}"/>
              </a:ext>
            </a:extLst>
          </p:cNvPr>
          <p:cNvSpPr txBox="1"/>
          <p:nvPr/>
        </p:nvSpPr>
        <p:spPr>
          <a:xfrm>
            <a:off x="275825" y="9084132"/>
            <a:ext cx="2626388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Appuyez à nouveau sur le dongle pour terminer.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" name="object 50">
            <a:extLst>
              <a:ext uri="{FF2B5EF4-FFF2-40B4-BE49-F238E27FC236}">
                <a16:creationId xmlns:a16="http://schemas.microsoft.com/office/drawing/2014/main" id="{93D05C2F-47D5-9379-27CA-1DC63EF63988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72212" y="8073708"/>
            <a:ext cx="1447038" cy="815022"/>
          </a:xfrm>
          <a:prstGeom prst="rect">
            <a:avLst/>
          </a:prstGeom>
        </p:spPr>
      </p:pic>
      <p:pic>
        <p:nvPicPr>
          <p:cNvPr id="246" name="object 51">
            <a:extLst>
              <a:ext uri="{FF2B5EF4-FFF2-40B4-BE49-F238E27FC236}">
                <a16:creationId xmlns:a16="http://schemas.microsoft.com/office/drawing/2014/main" id="{2D796BF2-E444-5ADC-CCE7-8BB15562A5B4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07115" y="8073708"/>
            <a:ext cx="1272908" cy="815022"/>
          </a:xfrm>
          <a:prstGeom prst="rect">
            <a:avLst/>
          </a:prstGeom>
        </p:spPr>
      </p:pic>
      <p:sp>
        <p:nvSpPr>
          <p:cNvPr id="250" name="object 55">
            <a:extLst>
              <a:ext uri="{FF2B5EF4-FFF2-40B4-BE49-F238E27FC236}">
                <a16:creationId xmlns:a16="http://schemas.microsoft.com/office/drawing/2014/main" id="{E697B446-F021-8D5B-6DCA-928B0C2A1ECB}"/>
              </a:ext>
            </a:extLst>
          </p:cNvPr>
          <p:cNvSpPr/>
          <p:nvPr/>
        </p:nvSpPr>
        <p:spPr>
          <a:xfrm>
            <a:off x="2902213" y="7963408"/>
            <a:ext cx="746125" cy="1033780"/>
          </a:xfrm>
          <a:custGeom>
            <a:avLst/>
            <a:gdLst/>
            <a:ahLst/>
            <a:cxnLst/>
            <a:rect l="l" t="t" r="r" b="b"/>
            <a:pathLst>
              <a:path w="746125" h="1033779">
                <a:moveTo>
                  <a:pt x="0" y="0"/>
                </a:moveTo>
                <a:lnTo>
                  <a:pt x="745680" y="0"/>
                </a:lnTo>
                <a:lnTo>
                  <a:pt x="745680" y="1033373"/>
                </a:lnTo>
                <a:lnTo>
                  <a:pt x="16421" y="1033373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object 56">
            <a:extLst>
              <a:ext uri="{FF2B5EF4-FFF2-40B4-BE49-F238E27FC236}">
                <a16:creationId xmlns:a16="http://schemas.microsoft.com/office/drawing/2014/main" id="{E1C1BF7D-DAAB-7C36-AF09-E0552FF08708}"/>
              </a:ext>
            </a:extLst>
          </p:cNvPr>
          <p:cNvSpPr/>
          <p:nvPr/>
        </p:nvSpPr>
        <p:spPr>
          <a:xfrm>
            <a:off x="1141975" y="7963408"/>
            <a:ext cx="694055" cy="1033780"/>
          </a:xfrm>
          <a:custGeom>
            <a:avLst/>
            <a:gdLst/>
            <a:ahLst/>
            <a:cxnLst/>
            <a:rect l="l" t="t" r="r" b="b"/>
            <a:pathLst>
              <a:path w="694055" h="1033779">
                <a:moveTo>
                  <a:pt x="0" y="0"/>
                </a:moveTo>
                <a:lnTo>
                  <a:pt x="693686" y="0"/>
                </a:lnTo>
                <a:lnTo>
                  <a:pt x="693686" y="1033373"/>
                </a:lnTo>
                <a:lnTo>
                  <a:pt x="15278" y="1033373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object 60">
            <a:extLst>
              <a:ext uri="{FF2B5EF4-FFF2-40B4-BE49-F238E27FC236}">
                <a16:creationId xmlns:a16="http://schemas.microsoft.com/office/drawing/2014/main" id="{521E70DC-5F72-40D1-5255-E149475A2218}"/>
              </a:ext>
            </a:extLst>
          </p:cNvPr>
          <p:cNvSpPr/>
          <p:nvPr/>
        </p:nvSpPr>
        <p:spPr>
          <a:xfrm>
            <a:off x="1971391" y="7963413"/>
            <a:ext cx="721995" cy="1033780"/>
          </a:xfrm>
          <a:custGeom>
            <a:avLst/>
            <a:gdLst/>
            <a:ahLst/>
            <a:cxnLst/>
            <a:rect l="l" t="t" r="r" b="b"/>
            <a:pathLst>
              <a:path w="721994" h="1033779">
                <a:moveTo>
                  <a:pt x="721588" y="1033373"/>
                </a:moveTo>
                <a:lnTo>
                  <a:pt x="0" y="1033373"/>
                </a:lnTo>
                <a:lnTo>
                  <a:pt x="0" y="0"/>
                </a:lnTo>
                <a:lnTo>
                  <a:pt x="721588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0" name="object 61">
            <a:extLst>
              <a:ext uri="{FF2B5EF4-FFF2-40B4-BE49-F238E27FC236}">
                <a16:creationId xmlns:a16="http://schemas.microsoft.com/office/drawing/2014/main" id="{CD50B0F4-AB40-CFF4-1459-6F5BF8BFE30F}"/>
              </a:ext>
            </a:extLst>
          </p:cNvPr>
          <p:cNvSpPr/>
          <p:nvPr/>
        </p:nvSpPr>
        <p:spPr>
          <a:xfrm>
            <a:off x="275825" y="7963413"/>
            <a:ext cx="671830" cy="1033780"/>
          </a:xfrm>
          <a:custGeom>
            <a:avLst/>
            <a:gdLst/>
            <a:ahLst/>
            <a:cxnLst/>
            <a:rect l="l" t="t" r="r" b="b"/>
            <a:pathLst>
              <a:path w="671830" h="1033779">
                <a:moveTo>
                  <a:pt x="671258" y="1033373"/>
                </a:moveTo>
                <a:lnTo>
                  <a:pt x="0" y="1033373"/>
                </a:lnTo>
                <a:lnTo>
                  <a:pt x="0" y="0"/>
                </a:lnTo>
                <a:lnTo>
                  <a:pt x="671258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3" name="object 52">
            <a:extLst>
              <a:ext uri="{FF2B5EF4-FFF2-40B4-BE49-F238E27FC236}">
                <a16:creationId xmlns:a16="http://schemas.microsoft.com/office/drawing/2014/main" id="{8970ED9B-2E08-0EA4-F168-929170A4A051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5038" y="6458555"/>
            <a:ext cx="759495" cy="863811"/>
          </a:xfrm>
          <a:prstGeom prst="rect">
            <a:avLst/>
          </a:prstGeom>
        </p:spPr>
      </p:pic>
      <p:sp>
        <p:nvSpPr>
          <p:cNvPr id="264" name="object 57">
            <a:extLst>
              <a:ext uri="{FF2B5EF4-FFF2-40B4-BE49-F238E27FC236}">
                <a16:creationId xmlns:a16="http://schemas.microsoft.com/office/drawing/2014/main" id="{41511F76-988B-3B4E-F428-87064AF334E8}"/>
              </a:ext>
            </a:extLst>
          </p:cNvPr>
          <p:cNvSpPr/>
          <p:nvPr/>
        </p:nvSpPr>
        <p:spPr>
          <a:xfrm>
            <a:off x="810583" y="6368401"/>
            <a:ext cx="407034" cy="1044575"/>
          </a:xfrm>
          <a:custGeom>
            <a:avLst/>
            <a:gdLst/>
            <a:ahLst/>
            <a:cxnLst/>
            <a:rect l="l" t="t" r="r" b="b"/>
            <a:pathLst>
              <a:path w="407034" h="1044575">
                <a:moveTo>
                  <a:pt x="0" y="0"/>
                </a:moveTo>
                <a:lnTo>
                  <a:pt x="406552" y="0"/>
                </a:lnTo>
                <a:lnTo>
                  <a:pt x="406552" y="1044117"/>
                </a:lnTo>
                <a:lnTo>
                  <a:pt x="8953" y="1044117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object 62">
            <a:extLst>
              <a:ext uri="{FF2B5EF4-FFF2-40B4-BE49-F238E27FC236}">
                <a16:creationId xmlns:a16="http://schemas.microsoft.com/office/drawing/2014/main" id="{872D70FA-84EC-8912-31F7-FFC5BA2C6307}"/>
              </a:ext>
            </a:extLst>
          </p:cNvPr>
          <p:cNvSpPr/>
          <p:nvPr/>
        </p:nvSpPr>
        <p:spPr>
          <a:xfrm>
            <a:off x="266935" y="6368398"/>
            <a:ext cx="393700" cy="1044575"/>
          </a:xfrm>
          <a:custGeom>
            <a:avLst/>
            <a:gdLst/>
            <a:ahLst/>
            <a:cxnLst/>
            <a:rect l="l" t="t" r="r" b="b"/>
            <a:pathLst>
              <a:path w="393700" h="1044575">
                <a:moveTo>
                  <a:pt x="393242" y="1044117"/>
                </a:moveTo>
                <a:lnTo>
                  <a:pt x="0" y="1044117"/>
                </a:lnTo>
                <a:lnTo>
                  <a:pt x="0" y="0"/>
                </a:lnTo>
                <a:lnTo>
                  <a:pt x="393242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2" name="object 28">
            <a:extLst>
              <a:ext uri="{FF2B5EF4-FFF2-40B4-BE49-F238E27FC236}">
                <a16:creationId xmlns:a16="http://schemas.microsoft.com/office/drawing/2014/main" id="{6435BC79-335D-AACB-9D7D-58C39FD3259D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705184" y="4784488"/>
            <a:ext cx="1983419" cy="1186510"/>
          </a:xfrm>
          <a:prstGeom prst="rect">
            <a:avLst/>
          </a:prstGeom>
        </p:spPr>
      </p:pic>
      <p:pic>
        <p:nvPicPr>
          <p:cNvPr id="273" name="object 41">
            <a:extLst>
              <a:ext uri="{FF2B5EF4-FFF2-40B4-BE49-F238E27FC236}">
                <a16:creationId xmlns:a16="http://schemas.microsoft.com/office/drawing/2014/main" id="{94EA8AF8-B6ED-B5B0-7BF2-4CB8DDBC15F6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863401" y="6617989"/>
            <a:ext cx="1717751" cy="163283"/>
          </a:xfrm>
          <a:prstGeom prst="rect">
            <a:avLst/>
          </a:prstGeom>
        </p:spPr>
      </p:pic>
      <p:pic>
        <p:nvPicPr>
          <p:cNvPr id="274" name="object 42">
            <a:extLst>
              <a:ext uri="{FF2B5EF4-FFF2-40B4-BE49-F238E27FC236}">
                <a16:creationId xmlns:a16="http://schemas.microsoft.com/office/drawing/2014/main" id="{7C66887D-000A-92B0-0AEC-DB70CD56439E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844228" y="7429735"/>
            <a:ext cx="1717746" cy="163283"/>
          </a:xfrm>
          <a:prstGeom prst="rect">
            <a:avLst/>
          </a:prstGeom>
        </p:spPr>
      </p:pic>
      <p:pic>
        <p:nvPicPr>
          <p:cNvPr id="276" name="object 43">
            <a:extLst>
              <a:ext uri="{FF2B5EF4-FFF2-40B4-BE49-F238E27FC236}">
                <a16:creationId xmlns:a16="http://schemas.microsoft.com/office/drawing/2014/main" id="{865648FF-D498-5777-01C0-F3EE26771FC0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863403" y="8265884"/>
            <a:ext cx="1717748" cy="205892"/>
          </a:xfrm>
          <a:prstGeom prst="rect">
            <a:avLst/>
          </a:prstGeom>
        </p:spPr>
      </p:pic>
      <p:pic>
        <p:nvPicPr>
          <p:cNvPr id="280" name="Image 279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94111243-64D9-050B-D88D-F0EC90DDD2B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5" b="11494"/>
          <a:stretch/>
        </p:blipFill>
        <p:spPr>
          <a:xfrm>
            <a:off x="6665615" y="9712806"/>
            <a:ext cx="666112" cy="628377"/>
          </a:xfrm>
          <a:prstGeom prst="rect">
            <a:avLst/>
          </a:prstGeom>
        </p:spPr>
      </p:pic>
      <p:pic>
        <p:nvPicPr>
          <p:cNvPr id="281" name="object 49">
            <a:extLst>
              <a:ext uri="{FF2B5EF4-FFF2-40B4-BE49-F238E27FC236}">
                <a16:creationId xmlns:a16="http://schemas.microsoft.com/office/drawing/2014/main" id="{5E462BA7-C514-ED97-76CE-83BD5C656EF6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92438" y="4752930"/>
            <a:ext cx="1515554" cy="815022"/>
          </a:xfrm>
          <a:prstGeom prst="rect">
            <a:avLst/>
          </a:prstGeom>
        </p:spPr>
      </p:pic>
      <p:pic>
        <p:nvPicPr>
          <p:cNvPr id="69" name="object 53">
            <a:extLst>
              <a:ext uri="{FF2B5EF4-FFF2-40B4-BE49-F238E27FC236}">
                <a16:creationId xmlns:a16="http://schemas.microsoft.com/office/drawing/2014/main" id="{D237E71B-B186-5543-A4ED-FE8B307E4830}"/>
              </a:ext>
            </a:extLst>
          </p:cNvPr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087684" y="4752930"/>
            <a:ext cx="1515554" cy="815022"/>
          </a:xfrm>
          <a:prstGeom prst="rect">
            <a:avLst/>
          </a:prstGeom>
        </p:spPr>
      </p:pic>
      <p:sp>
        <p:nvSpPr>
          <p:cNvPr id="70" name="object 54">
            <a:extLst>
              <a:ext uri="{FF2B5EF4-FFF2-40B4-BE49-F238E27FC236}">
                <a16:creationId xmlns:a16="http://schemas.microsoft.com/office/drawing/2014/main" id="{A14FC9C3-138B-73BC-7363-7CF8F0F4033B}"/>
              </a:ext>
            </a:extLst>
          </p:cNvPr>
          <p:cNvSpPr/>
          <p:nvPr/>
        </p:nvSpPr>
        <p:spPr>
          <a:xfrm>
            <a:off x="1145960" y="4651627"/>
            <a:ext cx="746125" cy="1033780"/>
          </a:xfrm>
          <a:custGeom>
            <a:avLst/>
            <a:gdLst/>
            <a:ahLst/>
            <a:cxnLst/>
            <a:rect l="l" t="t" r="r" b="b"/>
            <a:pathLst>
              <a:path w="746125" h="1033779">
                <a:moveTo>
                  <a:pt x="0" y="0"/>
                </a:moveTo>
                <a:lnTo>
                  <a:pt x="745680" y="0"/>
                </a:lnTo>
                <a:lnTo>
                  <a:pt x="745680" y="1033373"/>
                </a:lnTo>
                <a:lnTo>
                  <a:pt x="16421" y="1033373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object 58">
            <a:extLst>
              <a:ext uri="{FF2B5EF4-FFF2-40B4-BE49-F238E27FC236}">
                <a16:creationId xmlns:a16="http://schemas.microsoft.com/office/drawing/2014/main" id="{DD9F1476-8EB5-889A-8FA5-FDD70B5A4CCC}"/>
              </a:ext>
            </a:extLst>
          </p:cNvPr>
          <p:cNvSpPr/>
          <p:nvPr/>
        </p:nvSpPr>
        <p:spPr>
          <a:xfrm>
            <a:off x="2936960" y="4651627"/>
            <a:ext cx="746125" cy="1033780"/>
          </a:xfrm>
          <a:custGeom>
            <a:avLst/>
            <a:gdLst/>
            <a:ahLst/>
            <a:cxnLst/>
            <a:rect l="l" t="t" r="r" b="b"/>
            <a:pathLst>
              <a:path w="746125" h="1033779">
                <a:moveTo>
                  <a:pt x="0" y="0"/>
                </a:moveTo>
                <a:lnTo>
                  <a:pt x="745680" y="0"/>
                </a:lnTo>
                <a:lnTo>
                  <a:pt x="745680" y="1033373"/>
                </a:lnTo>
                <a:lnTo>
                  <a:pt x="16421" y="1033373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object 59">
            <a:extLst>
              <a:ext uri="{FF2B5EF4-FFF2-40B4-BE49-F238E27FC236}">
                <a16:creationId xmlns:a16="http://schemas.microsoft.com/office/drawing/2014/main" id="{CD398BA7-ABF7-7C17-E754-32175FF202C6}"/>
              </a:ext>
            </a:extLst>
          </p:cNvPr>
          <p:cNvSpPr/>
          <p:nvPr/>
        </p:nvSpPr>
        <p:spPr>
          <a:xfrm>
            <a:off x="215138" y="4651632"/>
            <a:ext cx="721995" cy="1033780"/>
          </a:xfrm>
          <a:custGeom>
            <a:avLst/>
            <a:gdLst/>
            <a:ahLst/>
            <a:cxnLst/>
            <a:rect l="l" t="t" r="r" b="b"/>
            <a:pathLst>
              <a:path w="721994" h="1033779">
                <a:moveTo>
                  <a:pt x="721588" y="1033373"/>
                </a:moveTo>
                <a:lnTo>
                  <a:pt x="0" y="1033373"/>
                </a:lnTo>
                <a:lnTo>
                  <a:pt x="0" y="0"/>
                </a:lnTo>
                <a:lnTo>
                  <a:pt x="721588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object 63">
            <a:extLst>
              <a:ext uri="{FF2B5EF4-FFF2-40B4-BE49-F238E27FC236}">
                <a16:creationId xmlns:a16="http://schemas.microsoft.com/office/drawing/2014/main" id="{FF574C27-4299-1DD7-4054-E63C396D137D}"/>
              </a:ext>
            </a:extLst>
          </p:cNvPr>
          <p:cNvSpPr/>
          <p:nvPr/>
        </p:nvSpPr>
        <p:spPr>
          <a:xfrm>
            <a:off x="2006137" y="4651632"/>
            <a:ext cx="721995" cy="1033780"/>
          </a:xfrm>
          <a:custGeom>
            <a:avLst/>
            <a:gdLst/>
            <a:ahLst/>
            <a:cxnLst/>
            <a:rect l="l" t="t" r="r" b="b"/>
            <a:pathLst>
              <a:path w="721994" h="1033779">
                <a:moveTo>
                  <a:pt x="721588" y="1033373"/>
                </a:moveTo>
                <a:lnTo>
                  <a:pt x="0" y="1033373"/>
                </a:lnTo>
                <a:lnTo>
                  <a:pt x="0" y="0"/>
                </a:lnTo>
                <a:lnTo>
                  <a:pt x="721588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ZoneTexte 114">
            <a:extLst>
              <a:ext uri="{FF2B5EF4-FFF2-40B4-BE49-F238E27FC236}">
                <a16:creationId xmlns:a16="http://schemas.microsoft.com/office/drawing/2014/main" id="{3E85F229-8E44-78EE-A77E-BE0554BF4212}"/>
              </a:ext>
            </a:extLst>
          </p:cNvPr>
          <p:cNvSpPr txBox="1"/>
          <p:nvPr/>
        </p:nvSpPr>
        <p:spPr>
          <a:xfrm>
            <a:off x="515135" y="654919"/>
            <a:ext cx="65165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 dirty="0">
                <a:solidFill>
                  <a:srgbClr val="283F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Démarrer une visioconférence sans fil avec EASYBYOM</a:t>
            </a:r>
            <a:endParaRPr lang="fr-FR" dirty="0"/>
          </a:p>
        </p:txBody>
      </p:sp>
      <p:pic>
        <p:nvPicPr>
          <p:cNvPr id="116" name="bg object 24">
            <a:extLst>
              <a:ext uri="{FF2B5EF4-FFF2-40B4-BE49-F238E27FC236}">
                <a16:creationId xmlns:a16="http://schemas.microsoft.com/office/drawing/2014/main" id="{B4579739-AE75-19BD-32ED-37AB28A4658F}"/>
              </a:ext>
            </a:extLst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84746" y="1810397"/>
            <a:ext cx="2617467" cy="142575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251</Words>
  <Application>Microsoft Office PowerPoint</Application>
  <PresentationFormat>Personnalisé</PresentationFormat>
  <Paragraphs>27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Lucida Sans Unicode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Tableau Numérique</dc:creator>
  <cp:lastModifiedBy>EASYPITCH EASYPITCH</cp:lastModifiedBy>
  <cp:revision>43</cp:revision>
  <dcterms:created xsi:type="dcterms:W3CDTF">2025-01-28T15:08:38Z</dcterms:created>
  <dcterms:modified xsi:type="dcterms:W3CDTF">2025-03-24T13:49:11Z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2025-01-24T00:00:00Z</vt:filetime>
  </property>
  <property fmtid="{D5CDD505-2E9C-101B-9397-08002B2CF9AE}" pid="3" name="Creator">
    <vt:lpwstr>Adobe InDesign 17.4 (Windows)</vt:lpwstr>
  </property>
  <property fmtid="{D5CDD505-2E9C-101B-9397-08002B2CF9AE}" pid="4" name="LastSaved">
    <vt:filetime>2025-01-28T00:00:00Z</vt:filetime>
  </property>
  <property fmtid="{D5CDD505-2E9C-101B-9397-08002B2CF9AE}" pid="5" name="Producer">
    <vt:lpwstr>Adobe PDF Library 16.0.7</vt:lpwstr>
  </property>
</Properties>
</file>