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media/image4.jpg" ContentType="image/jpg"/>
  <Override PartName="/ppt/media/image6.jpg" ContentType="image/jpg"/>
  <Override PartName="/ppt/media/image7.jpg" ContentType="image/jpg"/>
  <Override PartName="/ppt/media/image8.jpg" ContentType="image/jpg"/>
  <Override PartName="/ppt/media/image9.jpg" ContentType="image/jpg"/>
  <Override PartName="/ppt/media/image11.jpg" ContentType="image/jpg"/>
  <Override PartName="/ppt/media/image12.jpg" ContentType="image/jpg"/>
  <Override PartName="/ppt/media/image13.jpg" ContentType="image/jpg"/>
  <Override PartName="/ppt/media/image14.jpg" ContentType="image/jp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</p:sldIdLst>
  <p:sldSz cx="7556500" cy="10693400"/>
  <p:notesSz cx="75565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2328" y="3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3/4/2025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3/4/2025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3/4/2025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Visage humain, personne, sourire, habits&#10;&#10;Le contenu généré par l’IA peut être incorrect.">
            <a:extLst>
              <a:ext uri="{FF2B5EF4-FFF2-40B4-BE49-F238E27FC236}">
                <a16:creationId xmlns:a16="http://schemas.microsoft.com/office/drawing/2014/main" id="{480B9735-FF37-C548-7DEC-493140247BC9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1689100"/>
            <a:ext cx="7553325" cy="757237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6E71477-5F4B-C914-A9D6-C70BD99636FA}"/>
              </a:ext>
            </a:extLst>
          </p:cNvPr>
          <p:cNvSpPr/>
          <p:nvPr userDrawn="1"/>
        </p:nvSpPr>
        <p:spPr>
          <a:xfrm>
            <a:off x="-3175" y="1671320"/>
            <a:ext cx="7556500" cy="7843142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13" Type="http://schemas.openxmlformats.org/officeDocument/2006/relationships/image" Target="../media/image13.jp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12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g"/><Relationship Id="rId11" Type="http://schemas.openxmlformats.org/officeDocument/2006/relationships/image" Target="../media/image11.jp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jpg"/><Relationship Id="rId9" Type="http://schemas.openxmlformats.org/officeDocument/2006/relationships/image" Target="../media/image9.jpg"/><Relationship Id="rId1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" name="Groupe 109">
            <a:extLst>
              <a:ext uri="{FF2B5EF4-FFF2-40B4-BE49-F238E27FC236}">
                <a16:creationId xmlns:a16="http://schemas.microsoft.com/office/drawing/2014/main" id="{9ADFDE1E-1A47-413A-D241-191FC14B50EB}"/>
              </a:ext>
            </a:extLst>
          </p:cNvPr>
          <p:cNvGrpSpPr/>
          <p:nvPr/>
        </p:nvGrpSpPr>
        <p:grpSpPr>
          <a:xfrm>
            <a:off x="3837457" y="3548934"/>
            <a:ext cx="3735070" cy="5913494"/>
            <a:chOff x="3837457" y="3548934"/>
            <a:chExt cx="3735070" cy="5913494"/>
          </a:xfrm>
        </p:grpSpPr>
        <p:sp>
          <p:nvSpPr>
            <p:cNvPr id="108" name="bg object 20">
              <a:extLst>
                <a:ext uri="{FF2B5EF4-FFF2-40B4-BE49-F238E27FC236}">
                  <a16:creationId xmlns:a16="http://schemas.microsoft.com/office/drawing/2014/main" id="{63AAB070-E0FA-1002-FFAE-B48F996767E2}"/>
                </a:ext>
              </a:extLst>
            </p:cNvPr>
            <p:cNvSpPr/>
            <p:nvPr/>
          </p:nvSpPr>
          <p:spPr>
            <a:xfrm>
              <a:off x="3837457" y="3548934"/>
              <a:ext cx="3735070" cy="381635"/>
            </a:xfrm>
            <a:custGeom>
              <a:avLst/>
              <a:gdLst/>
              <a:ahLst/>
              <a:cxnLst/>
              <a:rect l="l" t="t" r="r" b="b"/>
              <a:pathLst>
                <a:path w="3735070" h="381635">
                  <a:moveTo>
                    <a:pt x="3734993" y="0"/>
                  </a:moveTo>
                  <a:lnTo>
                    <a:pt x="0" y="0"/>
                  </a:lnTo>
                  <a:lnTo>
                    <a:pt x="0" y="381457"/>
                  </a:lnTo>
                  <a:lnTo>
                    <a:pt x="3734993" y="381457"/>
                  </a:lnTo>
                  <a:lnTo>
                    <a:pt x="3734993" y="0"/>
                  </a:lnTo>
                  <a:close/>
                </a:path>
              </a:pathLst>
            </a:custGeom>
            <a:solidFill>
              <a:srgbClr val="7954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bg object 21">
              <a:extLst>
                <a:ext uri="{FF2B5EF4-FFF2-40B4-BE49-F238E27FC236}">
                  <a16:creationId xmlns:a16="http://schemas.microsoft.com/office/drawing/2014/main" id="{38BF2902-971C-FE17-DD37-6D3B5D863998}"/>
                </a:ext>
              </a:extLst>
            </p:cNvPr>
            <p:cNvSpPr/>
            <p:nvPr/>
          </p:nvSpPr>
          <p:spPr>
            <a:xfrm>
              <a:off x="3837457" y="3928947"/>
              <a:ext cx="3735070" cy="5533481"/>
            </a:xfrm>
            <a:custGeom>
              <a:avLst/>
              <a:gdLst/>
              <a:ahLst/>
              <a:cxnLst/>
              <a:rect l="l" t="t" r="r" b="b"/>
              <a:pathLst>
                <a:path w="3735070" h="5348605">
                  <a:moveTo>
                    <a:pt x="3735006" y="0"/>
                  </a:moveTo>
                  <a:lnTo>
                    <a:pt x="0" y="0"/>
                  </a:lnTo>
                  <a:lnTo>
                    <a:pt x="0" y="5348135"/>
                  </a:lnTo>
                  <a:lnTo>
                    <a:pt x="3735006" y="5348135"/>
                  </a:lnTo>
                  <a:lnTo>
                    <a:pt x="3735006" y="0"/>
                  </a:lnTo>
                  <a:close/>
                </a:path>
              </a:pathLst>
            </a:custGeom>
            <a:solidFill>
              <a:srgbClr val="79549F">
                <a:alpha val="83000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" name="bg object 17">
            <a:extLst>
              <a:ext uri="{FF2B5EF4-FFF2-40B4-BE49-F238E27FC236}">
                <a16:creationId xmlns:a16="http://schemas.microsoft.com/office/drawing/2014/main" id="{055C972A-9635-9AB6-0B36-755BF57BE7BC}"/>
              </a:ext>
            </a:extLst>
          </p:cNvPr>
          <p:cNvSpPr/>
          <p:nvPr/>
        </p:nvSpPr>
        <p:spPr>
          <a:xfrm>
            <a:off x="-3809" y="1270183"/>
            <a:ext cx="7560309" cy="2164635"/>
          </a:xfrm>
          <a:custGeom>
            <a:avLst/>
            <a:gdLst/>
            <a:ahLst/>
            <a:cxnLst/>
            <a:rect l="l" t="t" r="r" b="b"/>
            <a:pathLst>
              <a:path w="7560309" h="2208529">
                <a:moveTo>
                  <a:pt x="7560005" y="0"/>
                </a:moveTo>
                <a:lnTo>
                  <a:pt x="0" y="0"/>
                </a:lnTo>
                <a:lnTo>
                  <a:pt x="0" y="2208364"/>
                </a:lnTo>
                <a:lnTo>
                  <a:pt x="7560005" y="2208364"/>
                </a:lnTo>
                <a:lnTo>
                  <a:pt x="7560005" y="0"/>
                </a:lnTo>
                <a:close/>
              </a:path>
            </a:pathLst>
          </a:custGeom>
          <a:solidFill>
            <a:srgbClr val="25408F">
              <a:alpha val="75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11" name="Groupe 110">
            <a:extLst>
              <a:ext uri="{FF2B5EF4-FFF2-40B4-BE49-F238E27FC236}">
                <a16:creationId xmlns:a16="http://schemas.microsoft.com/office/drawing/2014/main" id="{3285F5E3-8225-FECA-9EFC-E51DE3F58796}"/>
              </a:ext>
            </a:extLst>
          </p:cNvPr>
          <p:cNvGrpSpPr/>
          <p:nvPr/>
        </p:nvGrpSpPr>
        <p:grpSpPr>
          <a:xfrm>
            <a:off x="0" y="3548970"/>
            <a:ext cx="3764279" cy="5913458"/>
            <a:chOff x="0" y="3548970"/>
            <a:chExt cx="3764279" cy="5913458"/>
          </a:xfrm>
        </p:grpSpPr>
        <p:sp>
          <p:nvSpPr>
            <p:cNvPr id="3" name="bg object 18">
              <a:extLst>
                <a:ext uri="{FF2B5EF4-FFF2-40B4-BE49-F238E27FC236}">
                  <a16:creationId xmlns:a16="http://schemas.microsoft.com/office/drawing/2014/main" id="{897BE2C0-5BDB-5640-FC33-4938AA240E99}"/>
                </a:ext>
              </a:extLst>
            </p:cNvPr>
            <p:cNvSpPr/>
            <p:nvPr/>
          </p:nvSpPr>
          <p:spPr>
            <a:xfrm>
              <a:off x="0" y="3928947"/>
              <a:ext cx="3764279" cy="5533481"/>
            </a:xfrm>
            <a:custGeom>
              <a:avLst/>
              <a:gdLst/>
              <a:ahLst/>
              <a:cxnLst/>
              <a:rect l="l" t="t" r="r" b="b"/>
              <a:pathLst>
                <a:path w="3764279" h="5153025">
                  <a:moveTo>
                    <a:pt x="3763797" y="0"/>
                  </a:moveTo>
                  <a:lnTo>
                    <a:pt x="0" y="0"/>
                  </a:lnTo>
                  <a:lnTo>
                    <a:pt x="0" y="5152821"/>
                  </a:lnTo>
                  <a:lnTo>
                    <a:pt x="3763797" y="5152821"/>
                  </a:lnTo>
                  <a:lnTo>
                    <a:pt x="3763797" y="0"/>
                  </a:lnTo>
                  <a:close/>
                </a:path>
              </a:pathLst>
            </a:custGeom>
            <a:solidFill>
              <a:srgbClr val="2EC1CF">
                <a:alpha val="83000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bg object 19">
              <a:extLst>
                <a:ext uri="{FF2B5EF4-FFF2-40B4-BE49-F238E27FC236}">
                  <a16:creationId xmlns:a16="http://schemas.microsoft.com/office/drawing/2014/main" id="{3F9C85CB-38C4-92B5-A47A-CB5FC4FAF615}"/>
                </a:ext>
              </a:extLst>
            </p:cNvPr>
            <p:cNvSpPr/>
            <p:nvPr/>
          </p:nvSpPr>
          <p:spPr>
            <a:xfrm>
              <a:off x="1" y="3548970"/>
              <a:ext cx="3764278" cy="391653"/>
            </a:xfrm>
            <a:custGeom>
              <a:avLst/>
              <a:gdLst/>
              <a:ahLst/>
              <a:cxnLst/>
              <a:rect l="l" t="t" r="r" b="b"/>
              <a:pathLst>
                <a:path w="7560309" h="381635">
                  <a:moveTo>
                    <a:pt x="7559992" y="0"/>
                  </a:moveTo>
                  <a:lnTo>
                    <a:pt x="0" y="0"/>
                  </a:lnTo>
                  <a:lnTo>
                    <a:pt x="0" y="381457"/>
                  </a:lnTo>
                  <a:lnTo>
                    <a:pt x="7559992" y="381457"/>
                  </a:lnTo>
                  <a:lnTo>
                    <a:pt x="7559992" y="0"/>
                  </a:lnTo>
                  <a:close/>
                </a:path>
              </a:pathLst>
            </a:custGeom>
            <a:solidFill>
              <a:srgbClr val="2EC1C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grpSp>
        <p:nvGrpSpPr>
          <p:cNvPr id="88" name="object 88"/>
          <p:cNvGrpSpPr/>
          <p:nvPr/>
        </p:nvGrpSpPr>
        <p:grpSpPr>
          <a:xfrm>
            <a:off x="185165" y="231586"/>
            <a:ext cx="347980" cy="404495"/>
            <a:chOff x="185165" y="175512"/>
            <a:chExt cx="347980" cy="404495"/>
          </a:xfrm>
        </p:grpSpPr>
        <p:pic>
          <p:nvPicPr>
            <p:cNvPr id="89" name="object 8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85165" y="235432"/>
              <a:ext cx="338035" cy="344360"/>
            </a:xfrm>
            <a:prstGeom prst="rect">
              <a:avLst/>
            </a:prstGeom>
          </p:spPr>
        </p:pic>
        <p:pic>
          <p:nvPicPr>
            <p:cNvPr id="90" name="object 9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88983" y="175512"/>
              <a:ext cx="143662" cy="146827"/>
            </a:xfrm>
            <a:prstGeom prst="rect">
              <a:avLst/>
            </a:prstGeom>
          </p:spPr>
        </p:pic>
      </p:grpSp>
      <p:sp>
        <p:nvSpPr>
          <p:cNvPr id="113" name="object 92">
            <a:extLst>
              <a:ext uri="{FF2B5EF4-FFF2-40B4-BE49-F238E27FC236}">
                <a16:creationId xmlns:a16="http://schemas.microsoft.com/office/drawing/2014/main" id="{BA77E4BE-B080-DFEB-E920-B3E2076C8B19}"/>
              </a:ext>
            </a:extLst>
          </p:cNvPr>
          <p:cNvSpPr txBox="1"/>
          <p:nvPr/>
        </p:nvSpPr>
        <p:spPr>
          <a:xfrm>
            <a:off x="560119" y="269065"/>
            <a:ext cx="1371600" cy="36163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700" dirty="0">
                <a:solidFill>
                  <a:srgbClr val="231F20"/>
                </a:solidFill>
                <a:latin typeface="Lucida Sans Unicode"/>
                <a:cs typeface="Lucida Sans Unicode"/>
              </a:rPr>
              <a:t>Aide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dirty="0" err="1">
                <a:solidFill>
                  <a:srgbClr val="231F20"/>
                </a:solidFill>
                <a:latin typeface="Lucida Sans Unicode"/>
                <a:cs typeface="Lucida Sans Unicode"/>
              </a:rPr>
              <a:t>Mémoire</a:t>
            </a:r>
            <a:endParaRPr lang="fr-FR" sz="700" dirty="0">
              <a:solidFill>
                <a:srgbClr val="231F20"/>
              </a:solidFill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700" dirty="0">
                <a:solidFill>
                  <a:srgbClr val="231F20"/>
                </a:solidFill>
                <a:latin typeface="Lucida Sans Unicode"/>
                <a:cs typeface="Lucida Sans Unicode"/>
              </a:rPr>
              <a:t>Easypitch</a:t>
            </a:r>
            <a:endParaRPr sz="700" dirty="0">
              <a:latin typeface="Lucida Sans Unicode"/>
              <a:cs typeface="Lucida Sans Unicode"/>
            </a:endParaRPr>
          </a:p>
        </p:txBody>
      </p:sp>
      <p:sp>
        <p:nvSpPr>
          <p:cNvPr id="132" name="object 4">
            <a:extLst>
              <a:ext uri="{FF2B5EF4-FFF2-40B4-BE49-F238E27FC236}">
                <a16:creationId xmlns:a16="http://schemas.microsoft.com/office/drawing/2014/main" id="{4E7973AB-A70C-A727-D0FB-252FEE860B70}"/>
              </a:ext>
            </a:extLst>
          </p:cNvPr>
          <p:cNvSpPr txBox="1"/>
          <p:nvPr/>
        </p:nvSpPr>
        <p:spPr>
          <a:xfrm>
            <a:off x="163532" y="1064379"/>
            <a:ext cx="6738917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160"/>
              </a:spcBef>
            </a:pPr>
            <a:r>
              <a:rPr lang="fr-FR"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Objectif : lancer une visioconférence sur l’écran interactif à distance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2" name="object 34">
            <a:extLst>
              <a:ext uri="{FF2B5EF4-FFF2-40B4-BE49-F238E27FC236}">
                <a16:creationId xmlns:a16="http://schemas.microsoft.com/office/drawing/2014/main" id="{83D6DCE9-45B1-F4C5-C1F5-639D4138490F}"/>
              </a:ext>
            </a:extLst>
          </p:cNvPr>
          <p:cNvSpPr txBox="1"/>
          <p:nvPr/>
        </p:nvSpPr>
        <p:spPr>
          <a:xfrm>
            <a:off x="4409274" y="10276901"/>
            <a:ext cx="2834230" cy="2693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0" algn="r" rtl="0"/>
            <a:r>
              <a:rPr lang="fr-FR" sz="1000" b="0" i="0" u="none" strike="noStrike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en savoir plus sur la visioconférence sans fil </a:t>
            </a:r>
            <a:r>
              <a:rPr lang="fr-FR" sz="1000" b="0" i="0" u="none" strike="noStrike" baseline="30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EShare</a:t>
            </a:r>
            <a:r>
              <a:rPr lang="fr-FR" sz="1000" b="0" i="0" u="none" strike="noStrike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R="0" algn="r" rtl="0"/>
            <a:r>
              <a:rPr lang="fr-FR" sz="1000" b="0" i="0" u="none" strike="noStrike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flashez ce QR code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9" name="object 106">
            <a:extLst>
              <a:ext uri="{FF2B5EF4-FFF2-40B4-BE49-F238E27FC236}">
                <a16:creationId xmlns:a16="http://schemas.microsoft.com/office/drawing/2014/main" id="{B8B04AA2-E8A4-AC90-3DFD-632C6CFB84F8}"/>
              </a:ext>
            </a:extLst>
          </p:cNvPr>
          <p:cNvSpPr txBox="1"/>
          <p:nvPr/>
        </p:nvSpPr>
        <p:spPr>
          <a:xfrm>
            <a:off x="560119" y="1384299"/>
            <a:ext cx="4742131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15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Ouvrez le logiciel </a:t>
            </a:r>
            <a:r>
              <a:rPr lang="fr-FR" sz="1500" b="1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EShare</a:t>
            </a:r>
            <a:r>
              <a:rPr lang="fr-FR" sz="15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 sur l’écran interactif</a:t>
            </a:r>
            <a:endParaRPr lang="fr-FR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56" name="Groupe 255">
            <a:extLst>
              <a:ext uri="{FF2B5EF4-FFF2-40B4-BE49-F238E27FC236}">
                <a16:creationId xmlns:a16="http://schemas.microsoft.com/office/drawing/2014/main" id="{8B5D778B-83B2-1D43-8D73-66C52E5A5E30}"/>
              </a:ext>
            </a:extLst>
          </p:cNvPr>
          <p:cNvGrpSpPr/>
          <p:nvPr/>
        </p:nvGrpSpPr>
        <p:grpSpPr>
          <a:xfrm>
            <a:off x="196850" y="1254688"/>
            <a:ext cx="290091" cy="398162"/>
            <a:chOff x="187818" y="1426157"/>
            <a:chExt cx="290091" cy="398162"/>
          </a:xfrm>
        </p:grpSpPr>
        <p:sp>
          <p:nvSpPr>
            <p:cNvPr id="255" name="Ellipse 254">
              <a:extLst>
                <a:ext uri="{FF2B5EF4-FFF2-40B4-BE49-F238E27FC236}">
                  <a16:creationId xmlns:a16="http://schemas.microsoft.com/office/drawing/2014/main" id="{48260144-F6A0-C2DF-30FC-4B03E7BAE482}"/>
                </a:ext>
              </a:extLst>
            </p:cNvPr>
            <p:cNvSpPr/>
            <p:nvPr/>
          </p:nvSpPr>
          <p:spPr>
            <a:xfrm>
              <a:off x="187818" y="1534228"/>
              <a:ext cx="290091" cy="2900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/>
            </a:p>
          </p:txBody>
        </p:sp>
        <p:sp>
          <p:nvSpPr>
            <p:cNvPr id="254" name="object 106">
              <a:extLst>
                <a:ext uri="{FF2B5EF4-FFF2-40B4-BE49-F238E27FC236}">
                  <a16:creationId xmlns:a16="http://schemas.microsoft.com/office/drawing/2014/main" id="{EFE6C330-4151-6117-BB1D-61DCCD645FEB}"/>
                </a:ext>
              </a:extLst>
            </p:cNvPr>
            <p:cNvSpPr txBox="1"/>
            <p:nvPr/>
          </p:nvSpPr>
          <p:spPr>
            <a:xfrm>
              <a:off x="187818" y="1426157"/>
              <a:ext cx="265231" cy="3821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fr-FR" sz="2400" b="1" baseline="-4166" dirty="0">
                  <a:solidFill>
                    <a:srgbClr val="5E606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5" name="Groupe 264">
            <a:extLst>
              <a:ext uri="{FF2B5EF4-FFF2-40B4-BE49-F238E27FC236}">
                <a16:creationId xmlns:a16="http://schemas.microsoft.com/office/drawing/2014/main" id="{1BD469A0-AFDE-BA51-9017-25C1E62CD9E0}"/>
              </a:ext>
            </a:extLst>
          </p:cNvPr>
          <p:cNvGrpSpPr/>
          <p:nvPr/>
        </p:nvGrpSpPr>
        <p:grpSpPr>
          <a:xfrm>
            <a:off x="196850" y="3500652"/>
            <a:ext cx="290091" cy="391484"/>
            <a:chOff x="187818" y="1432835"/>
            <a:chExt cx="290091" cy="391484"/>
          </a:xfrm>
        </p:grpSpPr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615D8653-C94C-0D70-CF16-804E6EC21AE7}"/>
                </a:ext>
              </a:extLst>
            </p:cNvPr>
            <p:cNvSpPr/>
            <p:nvPr/>
          </p:nvSpPr>
          <p:spPr>
            <a:xfrm>
              <a:off x="187818" y="1534228"/>
              <a:ext cx="290091" cy="2900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267" name="object 106">
              <a:extLst>
                <a:ext uri="{FF2B5EF4-FFF2-40B4-BE49-F238E27FC236}">
                  <a16:creationId xmlns:a16="http://schemas.microsoft.com/office/drawing/2014/main" id="{62254B0D-D77C-DCDD-A777-8D9C87183367}"/>
                </a:ext>
              </a:extLst>
            </p:cNvPr>
            <p:cNvSpPr txBox="1"/>
            <p:nvPr/>
          </p:nvSpPr>
          <p:spPr>
            <a:xfrm>
              <a:off x="195528" y="1432835"/>
              <a:ext cx="265231" cy="3821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fr-FR" sz="2400" b="1" baseline="-4166" dirty="0">
                  <a:solidFill>
                    <a:srgbClr val="5E606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57" name="object 17">
            <a:extLst>
              <a:ext uri="{FF2B5EF4-FFF2-40B4-BE49-F238E27FC236}">
                <a16:creationId xmlns:a16="http://schemas.microsoft.com/office/drawing/2014/main" id="{B839FA30-C4DC-2311-CE07-CC2E044CB1DC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85621" y="1720413"/>
            <a:ext cx="2642997" cy="1486685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287" name="ZoneTexte 286">
            <a:extLst>
              <a:ext uri="{FF2B5EF4-FFF2-40B4-BE49-F238E27FC236}">
                <a16:creationId xmlns:a16="http://schemas.microsoft.com/office/drawing/2014/main" id="{DEABE0C7-D970-5C14-60E7-6D92DAD9FD38}"/>
              </a:ext>
            </a:extLst>
          </p:cNvPr>
          <p:cNvSpPr txBox="1"/>
          <p:nvPr/>
        </p:nvSpPr>
        <p:spPr>
          <a:xfrm>
            <a:off x="3478044" y="2104480"/>
            <a:ext cx="3779520" cy="579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Vérifiez que </a:t>
            </a:r>
            <a:r>
              <a:rPr lang="fr-FR" sz="10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EShare</a:t>
            </a:r>
            <a:r>
              <a: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 est lancé sur le grand écran.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fr-FR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Assurez vous que le logiciel </a:t>
            </a:r>
            <a:r>
              <a:rPr lang="fr-FR" sz="10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EShare</a:t>
            </a:r>
            <a:r>
              <a: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 est à jour.</a:t>
            </a:r>
          </a:p>
        </p:txBody>
      </p:sp>
      <p:sp>
        <p:nvSpPr>
          <p:cNvPr id="64" name="bg object 18">
            <a:extLst>
              <a:ext uri="{FF2B5EF4-FFF2-40B4-BE49-F238E27FC236}">
                <a16:creationId xmlns:a16="http://schemas.microsoft.com/office/drawing/2014/main" id="{2F8C8D7D-0811-A0B6-5EF7-55D196917997}"/>
              </a:ext>
            </a:extLst>
          </p:cNvPr>
          <p:cNvSpPr/>
          <p:nvPr/>
        </p:nvSpPr>
        <p:spPr>
          <a:xfrm>
            <a:off x="0" y="9748800"/>
            <a:ext cx="3764279" cy="648381"/>
          </a:xfrm>
          <a:custGeom>
            <a:avLst/>
            <a:gdLst/>
            <a:ahLst/>
            <a:cxnLst/>
            <a:rect l="l" t="t" r="r" b="b"/>
            <a:pathLst>
              <a:path w="3764279" h="5153025">
                <a:moveTo>
                  <a:pt x="3763797" y="0"/>
                </a:moveTo>
                <a:lnTo>
                  <a:pt x="0" y="0"/>
                </a:lnTo>
                <a:lnTo>
                  <a:pt x="0" y="5152821"/>
                </a:lnTo>
                <a:lnTo>
                  <a:pt x="3763797" y="5152821"/>
                </a:lnTo>
                <a:lnTo>
                  <a:pt x="3763797" y="0"/>
                </a:lnTo>
                <a:close/>
              </a:path>
            </a:pathLst>
          </a:custGeom>
          <a:solidFill>
            <a:srgbClr val="5F6A8D">
              <a:alpha val="75000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sysClr val="windowText" lastClr="000000">
                  <a:alpha val="0"/>
                </a:sysClr>
              </a:solidFill>
            </a:endParaRPr>
          </a:p>
        </p:txBody>
      </p:sp>
      <p:pic>
        <p:nvPicPr>
          <p:cNvPr id="65" name="bg object 22">
            <a:extLst>
              <a:ext uri="{FF2B5EF4-FFF2-40B4-BE49-F238E27FC236}">
                <a16:creationId xmlns:a16="http://schemas.microsoft.com/office/drawing/2014/main" id="{4E65BB9C-FDE3-60B6-B216-F8B6F8C4E648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86412" y="9462429"/>
            <a:ext cx="459148" cy="286372"/>
          </a:xfrm>
          <a:prstGeom prst="rect">
            <a:avLst/>
          </a:prstGeom>
        </p:spPr>
      </p:pic>
      <p:sp>
        <p:nvSpPr>
          <p:cNvPr id="68" name="object 14">
            <a:extLst>
              <a:ext uri="{FF2B5EF4-FFF2-40B4-BE49-F238E27FC236}">
                <a16:creationId xmlns:a16="http://schemas.microsoft.com/office/drawing/2014/main" id="{A4933274-45ED-D2EC-DBE1-1EA064C6E4E3}"/>
              </a:ext>
            </a:extLst>
          </p:cNvPr>
          <p:cNvSpPr txBox="1"/>
          <p:nvPr/>
        </p:nvSpPr>
        <p:spPr>
          <a:xfrm>
            <a:off x="362125" y="9832700"/>
            <a:ext cx="2968625" cy="4744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 pouvez très bien projeter plusieurs appareils à la fois, mais un seul appareil peut se connecter aux périphériques visioconférence.</a:t>
            </a:r>
          </a:p>
        </p:txBody>
      </p:sp>
      <p:sp>
        <p:nvSpPr>
          <p:cNvPr id="73" name="ZoneTexte 72">
            <a:extLst>
              <a:ext uri="{FF2B5EF4-FFF2-40B4-BE49-F238E27FC236}">
                <a16:creationId xmlns:a16="http://schemas.microsoft.com/office/drawing/2014/main" id="{60C1589B-AC30-D27C-E680-B628F33FE63F}"/>
              </a:ext>
            </a:extLst>
          </p:cNvPr>
          <p:cNvSpPr txBox="1"/>
          <p:nvPr/>
        </p:nvSpPr>
        <p:spPr>
          <a:xfrm>
            <a:off x="61124" y="683454"/>
            <a:ext cx="7182380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44780" algn="ctr">
              <a:lnSpc>
                <a:spcPct val="100000"/>
              </a:lnSpc>
              <a:spcBef>
                <a:spcPts val="100"/>
              </a:spcBef>
            </a:pPr>
            <a:r>
              <a:rPr lang="fr-FR" sz="1700" b="1" dirty="0">
                <a:solidFill>
                  <a:srgbClr val="283F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Démarrer une visioconférence sans fil avec le programme </a:t>
            </a:r>
            <a:r>
              <a:rPr lang="fr-FR" sz="1700" b="1" dirty="0" err="1">
                <a:solidFill>
                  <a:srgbClr val="283F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EShare</a:t>
            </a:r>
            <a:endParaRPr lang="fr-FR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C9706FA5-1B66-B628-145F-D4F2529F0B42}"/>
              </a:ext>
            </a:extLst>
          </p:cNvPr>
          <p:cNvGrpSpPr/>
          <p:nvPr/>
        </p:nvGrpSpPr>
        <p:grpSpPr>
          <a:xfrm>
            <a:off x="3970274" y="3499810"/>
            <a:ext cx="290091" cy="392326"/>
            <a:chOff x="187818" y="1431993"/>
            <a:chExt cx="290091" cy="392326"/>
          </a:xfrm>
        </p:grpSpPr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5C163D7A-07D5-0A2F-2963-FD8EBEF202A3}"/>
                </a:ext>
              </a:extLst>
            </p:cNvPr>
            <p:cNvSpPr/>
            <p:nvPr/>
          </p:nvSpPr>
          <p:spPr>
            <a:xfrm>
              <a:off x="187818" y="1534228"/>
              <a:ext cx="290091" cy="2900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/>
            </a:p>
          </p:txBody>
        </p:sp>
        <p:sp>
          <p:nvSpPr>
            <p:cNvPr id="14" name="object 106">
              <a:extLst>
                <a:ext uri="{FF2B5EF4-FFF2-40B4-BE49-F238E27FC236}">
                  <a16:creationId xmlns:a16="http://schemas.microsoft.com/office/drawing/2014/main" id="{8B89E735-EDE3-E5C4-676F-E174996C57BE}"/>
                </a:ext>
              </a:extLst>
            </p:cNvPr>
            <p:cNvSpPr txBox="1"/>
            <p:nvPr/>
          </p:nvSpPr>
          <p:spPr>
            <a:xfrm>
              <a:off x="187818" y="1431993"/>
              <a:ext cx="265231" cy="3821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fr-FR" sz="2400" b="1" baseline="-4166" dirty="0">
                  <a:solidFill>
                    <a:srgbClr val="5E606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27" name="object 106">
            <a:extLst>
              <a:ext uri="{FF2B5EF4-FFF2-40B4-BE49-F238E27FC236}">
                <a16:creationId xmlns:a16="http://schemas.microsoft.com/office/drawing/2014/main" id="{842385A1-A88A-A152-4FA9-E3CB0DE12248}"/>
              </a:ext>
            </a:extLst>
          </p:cNvPr>
          <p:cNvSpPr txBox="1"/>
          <p:nvPr/>
        </p:nvSpPr>
        <p:spPr>
          <a:xfrm>
            <a:off x="560119" y="3641807"/>
            <a:ext cx="309219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12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Lancer le partage sur ordinateur portable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1" name="object 106">
            <a:extLst>
              <a:ext uri="{FF2B5EF4-FFF2-40B4-BE49-F238E27FC236}">
                <a16:creationId xmlns:a16="http://schemas.microsoft.com/office/drawing/2014/main" id="{57570732-7613-DB95-118F-9017065BCE13}"/>
              </a:ext>
            </a:extLst>
          </p:cNvPr>
          <p:cNvSpPr txBox="1"/>
          <p:nvPr/>
        </p:nvSpPr>
        <p:spPr>
          <a:xfrm>
            <a:off x="4315255" y="3641807"/>
            <a:ext cx="251099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12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Lancer la visioconférence sans fil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1" name="object 9">
            <a:extLst>
              <a:ext uri="{FF2B5EF4-FFF2-40B4-BE49-F238E27FC236}">
                <a16:creationId xmlns:a16="http://schemas.microsoft.com/office/drawing/2014/main" id="{2868359B-44CA-83D6-9825-527A55F8CB47}"/>
              </a:ext>
            </a:extLst>
          </p:cNvPr>
          <p:cNvSpPr txBox="1"/>
          <p:nvPr/>
        </p:nvSpPr>
        <p:spPr>
          <a:xfrm>
            <a:off x="4130900" y="4047013"/>
            <a:ext cx="309118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Lancez une visioconférence sur Zoom, Teams ou Google Meet et ouvrez les paramètres vidéo et audio.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5" name="object 13">
            <a:extLst>
              <a:ext uri="{FF2B5EF4-FFF2-40B4-BE49-F238E27FC236}">
                <a16:creationId xmlns:a16="http://schemas.microsoft.com/office/drawing/2014/main" id="{369BD203-9A5B-4DAB-80A8-70A07ACBD879}"/>
              </a:ext>
            </a:extLst>
          </p:cNvPr>
          <p:cNvSpPr txBox="1"/>
          <p:nvPr/>
        </p:nvSpPr>
        <p:spPr>
          <a:xfrm>
            <a:off x="268564" y="6251117"/>
            <a:ext cx="2900086" cy="4744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Cliquez sur l’icône caméra en bas de la fenêtre EShare. Puis </a:t>
            </a:r>
            <a:r>
              <a:rPr sz="10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cliquez</a:t>
            </a:r>
            <a:r>
              <a:rPr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 « </a:t>
            </a:r>
            <a:r>
              <a:rPr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Share Scree</a:t>
            </a:r>
            <a:r>
              <a: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 »</a:t>
            </a:r>
            <a:r>
              <a:rPr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pour lancer le partage.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7" name="object 39">
            <a:extLst>
              <a:ext uri="{FF2B5EF4-FFF2-40B4-BE49-F238E27FC236}">
                <a16:creationId xmlns:a16="http://schemas.microsoft.com/office/drawing/2014/main" id="{3D6C4861-5D0C-5C34-CDFB-0E50C749DE11}"/>
              </a:ext>
            </a:extLst>
          </p:cNvPr>
          <p:cNvSpPr txBox="1"/>
          <p:nvPr/>
        </p:nvSpPr>
        <p:spPr>
          <a:xfrm>
            <a:off x="260489" y="8621554"/>
            <a:ext cx="339182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Appuyez pour mettre en pause ou finir le partage.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8" name="object 40">
            <a:extLst>
              <a:ext uri="{FF2B5EF4-FFF2-40B4-BE49-F238E27FC236}">
                <a16:creationId xmlns:a16="http://schemas.microsoft.com/office/drawing/2014/main" id="{9BCD453E-361F-13C2-EF8B-923C149E3CEB}"/>
              </a:ext>
            </a:extLst>
          </p:cNvPr>
          <p:cNvSpPr txBox="1"/>
          <p:nvPr/>
        </p:nvSpPr>
        <p:spPr>
          <a:xfrm>
            <a:off x="4130900" y="8621554"/>
            <a:ext cx="180657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La visioconférence est prête.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82" name="object 44">
            <a:extLst>
              <a:ext uri="{FF2B5EF4-FFF2-40B4-BE49-F238E27FC236}">
                <a16:creationId xmlns:a16="http://schemas.microsoft.com/office/drawing/2014/main" id="{73894904-FFD3-7870-CE31-ED0E7AE76635}"/>
              </a:ext>
            </a:extLst>
          </p:cNvPr>
          <p:cNvGrpSpPr/>
          <p:nvPr/>
        </p:nvGrpSpPr>
        <p:grpSpPr>
          <a:xfrm>
            <a:off x="228695" y="1969250"/>
            <a:ext cx="3521460" cy="4116269"/>
            <a:chOff x="228695" y="2227235"/>
            <a:chExt cx="3521460" cy="4116269"/>
          </a:xfrm>
        </p:grpSpPr>
        <p:pic>
          <p:nvPicPr>
            <p:cNvPr id="283" name="object 45">
              <a:extLst>
                <a:ext uri="{FF2B5EF4-FFF2-40B4-BE49-F238E27FC236}">
                  <a16:creationId xmlns:a16="http://schemas.microsoft.com/office/drawing/2014/main" id="{81CE0AC8-00F7-365C-3FEB-96B5AC93B26D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11175" y="5501106"/>
              <a:ext cx="3264242" cy="756005"/>
            </a:xfrm>
            <a:prstGeom prst="rect">
              <a:avLst/>
            </a:prstGeom>
          </p:spPr>
        </p:pic>
        <p:sp>
          <p:nvSpPr>
            <p:cNvPr id="284" name="object 46">
              <a:extLst>
                <a:ext uri="{FF2B5EF4-FFF2-40B4-BE49-F238E27FC236}">
                  <a16:creationId xmlns:a16="http://schemas.microsoft.com/office/drawing/2014/main" id="{BD13730C-0095-EC4B-D711-BD4430AB6336}"/>
                </a:ext>
              </a:extLst>
            </p:cNvPr>
            <p:cNvSpPr/>
            <p:nvPr/>
          </p:nvSpPr>
          <p:spPr>
            <a:xfrm>
              <a:off x="3058523" y="5422119"/>
              <a:ext cx="619125" cy="921385"/>
            </a:xfrm>
            <a:custGeom>
              <a:avLst/>
              <a:gdLst/>
              <a:ahLst/>
              <a:cxnLst/>
              <a:rect l="l" t="t" r="r" b="b"/>
              <a:pathLst>
                <a:path w="619125" h="921385">
                  <a:moveTo>
                    <a:pt x="0" y="0"/>
                  </a:moveTo>
                  <a:lnTo>
                    <a:pt x="618540" y="0"/>
                  </a:lnTo>
                  <a:lnTo>
                    <a:pt x="618540" y="920864"/>
                  </a:lnTo>
                  <a:lnTo>
                    <a:pt x="13627" y="920864"/>
                  </a:lnTo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5" name="object 47">
              <a:extLst>
                <a:ext uri="{FF2B5EF4-FFF2-40B4-BE49-F238E27FC236}">
                  <a16:creationId xmlns:a16="http://schemas.microsoft.com/office/drawing/2014/main" id="{B7F0F851-0510-4930-C0AE-A006BAD1DDDD}"/>
                </a:ext>
              </a:extLst>
            </p:cNvPr>
            <p:cNvSpPr/>
            <p:nvPr/>
          </p:nvSpPr>
          <p:spPr>
            <a:xfrm>
              <a:off x="228695" y="5422116"/>
              <a:ext cx="2663825" cy="921385"/>
            </a:xfrm>
            <a:custGeom>
              <a:avLst/>
              <a:gdLst/>
              <a:ahLst/>
              <a:cxnLst/>
              <a:rect l="l" t="t" r="r" b="b"/>
              <a:pathLst>
                <a:path w="2663825" h="921385">
                  <a:moveTo>
                    <a:pt x="2663304" y="920864"/>
                  </a:moveTo>
                  <a:lnTo>
                    <a:pt x="0" y="920864"/>
                  </a:lnTo>
                  <a:lnTo>
                    <a:pt x="0" y="0"/>
                  </a:lnTo>
                  <a:lnTo>
                    <a:pt x="2663304" y="0"/>
                  </a:lnTo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6" name="object 48">
              <a:extLst>
                <a:ext uri="{FF2B5EF4-FFF2-40B4-BE49-F238E27FC236}">
                  <a16:creationId xmlns:a16="http://schemas.microsoft.com/office/drawing/2014/main" id="{86B96F44-00A5-8462-5B88-24BDBA985D8F}"/>
                </a:ext>
              </a:extLst>
            </p:cNvPr>
            <p:cNvSpPr/>
            <p:nvPr/>
          </p:nvSpPr>
          <p:spPr>
            <a:xfrm>
              <a:off x="1113000" y="2380069"/>
              <a:ext cx="2637155" cy="3660017"/>
            </a:xfrm>
            <a:custGeom>
              <a:avLst/>
              <a:gdLst/>
              <a:ahLst/>
              <a:cxnLst/>
              <a:rect l="l" t="t" r="r" b="b"/>
              <a:pathLst>
                <a:path w="2637154" h="3884929">
                  <a:moveTo>
                    <a:pt x="0" y="3884599"/>
                  </a:moveTo>
                  <a:lnTo>
                    <a:pt x="1860003" y="3884599"/>
                  </a:lnTo>
                  <a:lnTo>
                    <a:pt x="1860003" y="3147491"/>
                  </a:lnTo>
                  <a:lnTo>
                    <a:pt x="2636647" y="3147491"/>
                  </a:lnTo>
                  <a:lnTo>
                    <a:pt x="2636647" y="1230299"/>
                  </a:lnTo>
                  <a:lnTo>
                    <a:pt x="638962" y="1230299"/>
                  </a:lnTo>
                  <a:lnTo>
                    <a:pt x="638962" y="0"/>
                  </a:lnTo>
                </a:path>
              </a:pathLst>
            </a:custGeom>
            <a:ln w="12700">
              <a:solidFill>
                <a:srgbClr val="FFF200"/>
              </a:solidFill>
            </a:ln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object 49">
              <a:extLst>
                <a:ext uri="{FF2B5EF4-FFF2-40B4-BE49-F238E27FC236}">
                  <a16:creationId xmlns:a16="http://schemas.microsoft.com/office/drawing/2014/main" id="{AC5F7D4A-D1D7-FA4A-AF05-82DAA8974D11}"/>
                </a:ext>
              </a:extLst>
            </p:cNvPr>
            <p:cNvSpPr/>
            <p:nvPr/>
          </p:nvSpPr>
          <p:spPr>
            <a:xfrm>
              <a:off x="1367713" y="2227235"/>
              <a:ext cx="678815" cy="177800"/>
            </a:xfrm>
            <a:custGeom>
              <a:avLst/>
              <a:gdLst/>
              <a:ahLst/>
              <a:cxnLst/>
              <a:rect l="l" t="t" r="r" b="b"/>
              <a:pathLst>
                <a:path w="678814" h="177800">
                  <a:moveTo>
                    <a:pt x="678497" y="0"/>
                  </a:moveTo>
                  <a:lnTo>
                    <a:pt x="0" y="0"/>
                  </a:lnTo>
                  <a:lnTo>
                    <a:pt x="0" y="177800"/>
                  </a:lnTo>
                  <a:lnTo>
                    <a:pt x="678497" y="177800"/>
                  </a:lnTo>
                  <a:lnTo>
                    <a:pt x="678497" y="0"/>
                  </a:lnTo>
                  <a:close/>
                </a:path>
              </a:pathLst>
            </a:custGeom>
            <a:solidFill>
              <a:srgbClr val="FFF200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object 50">
              <a:extLst>
                <a:ext uri="{FF2B5EF4-FFF2-40B4-BE49-F238E27FC236}">
                  <a16:creationId xmlns:a16="http://schemas.microsoft.com/office/drawing/2014/main" id="{B5E7743F-BC14-3EDE-1B36-6B75107D2595}"/>
                </a:ext>
              </a:extLst>
            </p:cNvPr>
            <p:cNvSpPr/>
            <p:nvPr/>
          </p:nvSpPr>
          <p:spPr>
            <a:xfrm>
              <a:off x="378167" y="5928309"/>
              <a:ext cx="762000" cy="222885"/>
            </a:xfrm>
            <a:custGeom>
              <a:avLst/>
              <a:gdLst/>
              <a:ahLst/>
              <a:cxnLst/>
              <a:rect l="l" t="t" r="r" b="b"/>
              <a:pathLst>
                <a:path w="762000" h="222885">
                  <a:moveTo>
                    <a:pt x="761834" y="0"/>
                  </a:moveTo>
                  <a:lnTo>
                    <a:pt x="0" y="0"/>
                  </a:lnTo>
                  <a:lnTo>
                    <a:pt x="0" y="222885"/>
                  </a:lnTo>
                  <a:lnTo>
                    <a:pt x="761834" y="222885"/>
                  </a:lnTo>
                  <a:lnTo>
                    <a:pt x="761834" y="0"/>
                  </a:lnTo>
                  <a:close/>
                </a:path>
              </a:pathLst>
            </a:custGeom>
            <a:solidFill>
              <a:srgbClr val="FFF200">
                <a:alpha val="46998"/>
              </a:srgbClr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1" name="ZoneTexte 70">
            <a:extLst>
              <a:ext uri="{FF2B5EF4-FFF2-40B4-BE49-F238E27FC236}">
                <a16:creationId xmlns:a16="http://schemas.microsoft.com/office/drawing/2014/main" id="{6AFB804E-8868-D887-B882-332B5B71D132}"/>
              </a:ext>
            </a:extLst>
          </p:cNvPr>
          <p:cNvSpPr txBox="1"/>
          <p:nvPr/>
        </p:nvSpPr>
        <p:spPr>
          <a:xfrm>
            <a:off x="163532" y="3985333"/>
            <a:ext cx="2743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Téléchargez le logiciel sur </a:t>
            </a:r>
            <a:r>
              <a:rPr lang="fr-FR" sz="1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eshare.app</a:t>
            </a:r>
            <a:r>
              <a:rPr lang="fr-FR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74" name="ZoneTexte 73">
            <a:extLst>
              <a:ext uri="{FF2B5EF4-FFF2-40B4-BE49-F238E27FC236}">
                <a16:creationId xmlns:a16="http://schemas.microsoft.com/office/drawing/2014/main" id="{099E6FFE-EB2B-7F7D-7043-AE49BFF56FA1}"/>
              </a:ext>
            </a:extLst>
          </p:cNvPr>
          <p:cNvSpPr txBox="1"/>
          <p:nvPr/>
        </p:nvSpPr>
        <p:spPr>
          <a:xfrm>
            <a:off x="182012" y="4274693"/>
            <a:ext cx="28466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Vérifiez que votre PC est connecté au même réseau Wifi que l’écran interactif.</a:t>
            </a:r>
          </a:p>
        </p:txBody>
      </p:sp>
      <p:sp>
        <p:nvSpPr>
          <p:cNvPr id="78" name="ZoneTexte 77">
            <a:extLst>
              <a:ext uri="{FF2B5EF4-FFF2-40B4-BE49-F238E27FC236}">
                <a16:creationId xmlns:a16="http://schemas.microsoft.com/office/drawing/2014/main" id="{9F06D807-C89E-C1D6-97C9-EACE1AB7EFC6}"/>
              </a:ext>
            </a:extLst>
          </p:cNvPr>
          <p:cNvSpPr txBox="1"/>
          <p:nvPr/>
        </p:nvSpPr>
        <p:spPr>
          <a:xfrm>
            <a:off x="175939" y="4700570"/>
            <a:ext cx="2667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Le logiciel détectera l’écran interactif.</a:t>
            </a:r>
          </a:p>
          <a:p>
            <a:r>
              <a:rPr lang="fr-FR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Cliquez sur « </a:t>
            </a:r>
            <a:r>
              <a:rPr lang="fr-FR" sz="1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</a:t>
            </a:r>
            <a:r>
              <a:rPr lang="fr-FR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».</a:t>
            </a:r>
          </a:p>
        </p:txBody>
      </p:sp>
      <p:grpSp>
        <p:nvGrpSpPr>
          <p:cNvPr id="87" name="Groupe 86">
            <a:extLst>
              <a:ext uri="{FF2B5EF4-FFF2-40B4-BE49-F238E27FC236}">
                <a16:creationId xmlns:a16="http://schemas.microsoft.com/office/drawing/2014/main" id="{BE63D8CB-A2EB-65D7-A063-87AA80E2C924}"/>
              </a:ext>
            </a:extLst>
          </p:cNvPr>
          <p:cNvGrpSpPr/>
          <p:nvPr/>
        </p:nvGrpSpPr>
        <p:grpSpPr>
          <a:xfrm>
            <a:off x="228704" y="6793484"/>
            <a:ext cx="2141155" cy="1614810"/>
            <a:chOff x="228704" y="7008490"/>
            <a:chExt cx="2141155" cy="1614810"/>
          </a:xfrm>
        </p:grpSpPr>
        <p:pic>
          <p:nvPicPr>
            <p:cNvPr id="80" name="object 19">
              <a:extLst>
                <a:ext uri="{FF2B5EF4-FFF2-40B4-BE49-F238E27FC236}">
                  <a16:creationId xmlns:a16="http://schemas.microsoft.com/office/drawing/2014/main" id="{5A284D11-9F6B-A56D-AE5F-7BCB1334E872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15311" y="7156012"/>
              <a:ext cx="1521870" cy="1368752"/>
            </a:xfrm>
            <a:prstGeom prst="rect">
              <a:avLst/>
            </a:prstGeom>
          </p:spPr>
        </p:pic>
        <p:pic>
          <p:nvPicPr>
            <p:cNvPr id="81" name="object 20">
              <a:extLst>
                <a:ext uri="{FF2B5EF4-FFF2-40B4-BE49-F238E27FC236}">
                  <a16:creationId xmlns:a16="http://schemas.microsoft.com/office/drawing/2014/main" id="{D4706052-E2F0-6227-4B5F-F0F5BBEEEB0D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967395" y="8265446"/>
              <a:ext cx="306717" cy="259321"/>
            </a:xfrm>
            <a:prstGeom prst="rect">
              <a:avLst/>
            </a:prstGeom>
          </p:spPr>
        </p:pic>
        <p:sp>
          <p:nvSpPr>
            <p:cNvPr id="82" name="object 21">
              <a:extLst>
                <a:ext uri="{FF2B5EF4-FFF2-40B4-BE49-F238E27FC236}">
                  <a16:creationId xmlns:a16="http://schemas.microsoft.com/office/drawing/2014/main" id="{D97C541A-7637-433B-90ED-BF086D776ACE}"/>
                </a:ext>
              </a:extLst>
            </p:cNvPr>
            <p:cNvSpPr/>
            <p:nvPr/>
          </p:nvSpPr>
          <p:spPr>
            <a:xfrm>
              <a:off x="1337984" y="7008495"/>
              <a:ext cx="1031875" cy="1614805"/>
            </a:xfrm>
            <a:custGeom>
              <a:avLst/>
              <a:gdLst/>
              <a:ahLst/>
              <a:cxnLst/>
              <a:rect l="l" t="t" r="r" b="b"/>
              <a:pathLst>
                <a:path w="1031875" h="1614804">
                  <a:moveTo>
                    <a:pt x="0" y="0"/>
                  </a:moveTo>
                  <a:lnTo>
                    <a:pt x="1031316" y="0"/>
                  </a:lnTo>
                  <a:lnTo>
                    <a:pt x="1031316" y="1614690"/>
                  </a:lnTo>
                  <a:lnTo>
                    <a:pt x="22720" y="1614690"/>
                  </a:lnTo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object 27">
              <a:extLst>
                <a:ext uri="{FF2B5EF4-FFF2-40B4-BE49-F238E27FC236}">
                  <a16:creationId xmlns:a16="http://schemas.microsoft.com/office/drawing/2014/main" id="{4255A6A8-3BB4-CABA-34F5-4A43BC14AF14}"/>
                </a:ext>
              </a:extLst>
            </p:cNvPr>
            <p:cNvSpPr/>
            <p:nvPr/>
          </p:nvSpPr>
          <p:spPr>
            <a:xfrm>
              <a:off x="228704" y="7008490"/>
              <a:ext cx="998219" cy="1614805"/>
            </a:xfrm>
            <a:custGeom>
              <a:avLst/>
              <a:gdLst/>
              <a:ahLst/>
              <a:cxnLst/>
              <a:rect l="l" t="t" r="r" b="b"/>
              <a:pathLst>
                <a:path w="998219" h="1614804">
                  <a:moveTo>
                    <a:pt x="998156" y="1614690"/>
                  </a:moveTo>
                  <a:lnTo>
                    <a:pt x="0" y="1614690"/>
                  </a:lnTo>
                  <a:lnTo>
                    <a:pt x="0" y="0"/>
                  </a:lnTo>
                  <a:lnTo>
                    <a:pt x="998156" y="0"/>
                  </a:lnTo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1" name="Groupe 90">
            <a:extLst>
              <a:ext uri="{FF2B5EF4-FFF2-40B4-BE49-F238E27FC236}">
                <a16:creationId xmlns:a16="http://schemas.microsoft.com/office/drawing/2014/main" id="{E1B45838-7120-A4B9-E270-D50A756D4CF6}"/>
              </a:ext>
            </a:extLst>
          </p:cNvPr>
          <p:cNvGrpSpPr/>
          <p:nvPr/>
        </p:nvGrpSpPr>
        <p:grpSpPr>
          <a:xfrm>
            <a:off x="228693" y="8887554"/>
            <a:ext cx="871891" cy="414655"/>
            <a:chOff x="228693" y="8933518"/>
            <a:chExt cx="871891" cy="414655"/>
          </a:xfrm>
        </p:grpSpPr>
        <p:pic>
          <p:nvPicPr>
            <p:cNvPr id="84" name="object 18">
              <a:extLst>
                <a:ext uri="{FF2B5EF4-FFF2-40B4-BE49-F238E27FC236}">
                  <a16:creationId xmlns:a16="http://schemas.microsoft.com/office/drawing/2014/main" id="{C09D1956-CC10-FCF5-D680-15EA5DA683DF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11175" y="9010913"/>
              <a:ext cx="698449" cy="259295"/>
            </a:xfrm>
            <a:prstGeom prst="rect">
              <a:avLst/>
            </a:prstGeom>
          </p:spPr>
        </p:pic>
        <p:sp>
          <p:nvSpPr>
            <p:cNvPr id="85" name="object 22">
              <a:extLst>
                <a:ext uri="{FF2B5EF4-FFF2-40B4-BE49-F238E27FC236}">
                  <a16:creationId xmlns:a16="http://schemas.microsoft.com/office/drawing/2014/main" id="{4A89E54F-70CF-D2E1-939F-3B91A6943056}"/>
                </a:ext>
              </a:extLst>
            </p:cNvPr>
            <p:cNvSpPr/>
            <p:nvPr/>
          </p:nvSpPr>
          <p:spPr>
            <a:xfrm>
              <a:off x="737999" y="8933518"/>
              <a:ext cx="362585" cy="414655"/>
            </a:xfrm>
            <a:custGeom>
              <a:avLst/>
              <a:gdLst/>
              <a:ahLst/>
              <a:cxnLst/>
              <a:rect l="l" t="t" r="r" b="b"/>
              <a:pathLst>
                <a:path w="362584" h="414654">
                  <a:moveTo>
                    <a:pt x="0" y="0"/>
                  </a:moveTo>
                  <a:lnTo>
                    <a:pt x="362305" y="0"/>
                  </a:lnTo>
                  <a:lnTo>
                    <a:pt x="362305" y="414083"/>
                  </a:lnTo>
                  <a:lnTo>
                    <a:pt x="7975" y="414083"/>
                  </a:lnTo>
                </a:path>
              </a:pathLst>
            </a:custGeom>
            <a:ln w="253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object 28">
              <a:extLst>
                <a:ext uri="{FF2B5EF4-FFF2-40B4-BE49-F238E27FC236}">
                  <a16:creationId xmlns:a16="http://schemas.microsoft.com/office/drawing/2014/main" id="{1C490E63-74A9-0649-7A52-1487DF0E3789}"/>
                </a:ext>
              </a:extLst>
            </p:cNvPr>
            <p:cNvSpPr/>
            <p:nvPr/>
          </p:nvSpPr>
          <p:spPr>
            <a:xfrm>
              <a:off x="228693" y="8933518"/>
              <a:ext cx="362585" cy="414655"/>
            </a:xfrm>
            <a:custGeom>
              <a:avLst/>
              <a:gdLst/>
              <a:ahLst/>
              <a:cxnLst/>
              <a:rect l="l" t="t" r="r" b="b"/>
              <a:pathLst>
                <a:path w="362584" h="414654">
                  <a:moveTo>
                    <a:pt x="362305" y="414083"/>
                  </a:moveTo>
                  <a:lnTo>
                    <a:pt x="0" y="414083"/>
                  </a:lnTo>
                  <a:lnTo>
                    <a:pt x="0" y="0"/>
                  </a:lnTo>
                  <a:lnTo>
                    <a:pt x="362305" y="0"/>
                  </a:lnTo>
                </a:path>
              </a:pathLst>
            </a:custGeom>
            <a:ln w="253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92" name="object 51">
            <a:extLst>
              <a:ext uri="{FF2B5EF4-FFF2-40B4-BE49-F238E27FC236}">
                <a16:creationId xmlns:a16="http://schemas.microsoft.com/office/drawing/2014/main" id="{08F7F8AB-0B51-2A6C-015E-2CF4C0801C08}"/>
              </a:ext>
            </a:extLst>
          </p:cNvPr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2538794" y="4031774"/>
            <a:ext cx="375000" cy="187500"/>
          </a:xfrm>
          <a:prstGeom prst="rect">
            <a:avLst/>
          </a:prstGeom>
        </p:spPr>
      </p:pic>
      <p:sp>
        <p:nvSpPr>
          <p:cNvPr id="93" name="object 10">
            <a:extLst>
              <a:ext uri="{FF2B5EF4-FFF2-40B4-BE49-F238E27FC236}">
                <a16:creationId xmlns:a16="http://schemas.microsoft.com/office/drawing/2014/main" id="{21C4E15E-831C-0D26-CD0B-9B327CF32BF6}"/>
              </a:ext>
            </a:extLst>
          </p:cNvPr>
          <p:cNvSpPr txBox="1"/>
          <p:nvPr/>
        </p:nvSpPr>
        <p:spPr>
          <a:xfrm>
            <a:off x="4641721" y="6208343"/>
            <a:ext cx="2078877" cy="282129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2700" marR="5080" indent="215265">
              <a:lnSpc>
                <a:spcPts val="1000"/>
              </a:lnSpc>
              <a:spcBef>
                <a:spcPts val="200"/>
              </a:spcBef>
            </a:pPr>
            <a:r>
              <a:rPr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Dans les paramètres caméra, </a:t>
            </a:r>
            <a:r>
              <a:rPr sz="9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sélectionne</a:t>
            </a:r>
            <a:r>
              <a:rPr lang="fr-FR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 « </a:t>
            </a:r>
            <a:r>
              <a:rPr sz="9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EShare</a:t>
            </a:r>
            <a:r>
              <a:rPr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Virtual </a:t>
            </a:r>
            <a:r>
              <a:rPr sz="9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Camer</a:t>
            </a:r>
            <a:r>
              <a:rPr lang="fr-FR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 »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object 11">
            <a:extLst>
              <a:ext uri="{FF2B5EF4-FFF2-40B4-BE49-F238E27FC236}">
                <a16:creationId xmlns:a16="http://schemas.microsoft.com/office/drawing/2014/main" id="{58669114-23E1-FEBD-EAD0-CEA8C8C945B1}"/>
              </a:ext>
            </a:extLst>
          </p:cNvPr>
          <p:cNvSpPr txBox="1"/>
          <p:nvPr/>
        </p:nvSpPr>
        <p:spPr>
          <a:xfrm>
            <a:off x="4723715" y="7880675"/>
            <a:ext cx="1829433" cy="282129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58115" marR="5080" indent="-146050">
              <a:lnSpc>
                <a:spcPts val="1000"/>
              </a:lnSpc>
              <a:spcBef>
                <a:spcPts val="200"/>
              </a:spcBef>
            </a:pPr>
            <a:r>
              <a:rPr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Dans les paramètres haut-parleurs, </a:t>
            </a:r>
            <a:r>
              <a:rPr sz="9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sélectionne</a:t>
            </a:r>
            <a:r>
              <a:rPr lang="fr-FR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 « </a:t>
            </a:r>
            <a:r>
              <a:rPr sz="9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EShare</a:t>
            </a:r>
            <a:r>
              <a:rPr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Audi</a:t>
            </a:r>
            <a:r>
              <a:rPr lang="fr-FR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 »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object 12">
            <a:extLst>
              <a:ext uri="{FF2B5EF4-FFF2-40B4-BE49-F238E27FC236}">
                <a16:creationId xmlns:a16="http://schemas.microsoft.com/office/drawing/2014/main" id="{29F74A5D-B90C-D045-3658-1AD7AEA8822E}"/>
              </a:ext>
            </a:extLst>
          </p:cNvPr>
          <p:cNvSpPr txBox="1"/>
          <p:nvPr/>
        </p:nvSpPr>
        <p:spPr>
          <a:xfrm>
            <a:off x="4760046" y="7056240"/>
            <a:ext cx="1793102" cy="282129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25730" marR="5080" indent="-113664">
              <a:lnSpc>
                <a:spcPts val="1000"/>
              </a:lnSpc>
              <a:spcBef>
                <a:spcPts val="200"/>
              </a:spcBef>
            </a:pPr>
            <a:r>
              <a:rPr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Dans les paramètres microphone, </a:t>
            </a:r>
            <a:r>
              <a:rPr sz="9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sélectionne</a:t>
            </a:r>
            <a:r>
              <a:rPr lang="fr-FR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 « E</a:t>
            </a:r>
            <a:r>
              <a:rPr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Share Audi</a:t>
            </a:r>
            <a:r>
              <a:rPr lang="fr-FR" sz="9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 »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6" name="object 17">
            <a:extLst>
              <a:ext uri="{FF2B5EF4-FFF2-40B4-BE49-F238E27FC236}">
                <a16:creationId xmlns:a16="http://schemas.microsoft.com/office/drawing/2014/main" id="{8A1681CE-84FE-BF23-856F-1E43D795C55D}"/>
              </a:ext>
            </a:extLst>
          </p:cNvPr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694580" y="4695120"/>
            <a:ext cx="1983419" cy="1186510"/>
          </a:xfrm>
          <a:prstGeom prst="rect">
            <a:avLst/>
          </a:prstGeom>
        </p:spPr>
      </p:pic>
      <p:sp>
        <p:nvSpPr>
          <p:cNvPr id="97" name="object 23">
            <a:extLst>
              <a:ext uri="{FF2B5EF4-FFF2-40B4-BE49-F238E27FC236}">
                <a16:creationId xmlns:a16="http://schemas.microsoft.com/office/drawing/2014/main" id="{88F0426A-55E6-AA80-674B-BE684E25A0FC}"/>
              </a:ext>
            </a:extLst>
          </p:cNvPr>
          <p:cNvSpPr/>
          <p:nvPr/>
        </p:nvSpPr>
        <p:spPr>
          <a:xfrm>
            <a:off x="5813741" y="4614826"/>
            <a:ext cx="981075" cy="1384300"/>
          </a:xfrm>
          <a:custGeom>
            <a:avLst/>
            <a:gdLst/>
            <a:ahLst/>
            <a:cxnLst/>
            <a:rect l="l" t="t" r="r" b="b"/>
            <a:pathLst>
              <a:path w="981075" h="1384300">
                <a:moveTo>
                  <a:pt x="0" y="0"/>
                </a:moveTo>
                <a:lnTo>
                  <a:pt x="980503" y="0"/>
                </a:lnTo>
                <a:lnTo>
                  <a:pt x="980503" y="1383855"/>
                </a:lnTo>
                <a:lnTo>
                  <a:pt x="21602" y="1383855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object 24">
            <a:extLst>
              <a:ext uri="{FF2B5EF4-FFF2-40B4-BE49-F238E27FC236}">
                <a16:creationId xmlns:a16="http://schemas.microsoft.com/office/drawing/2014/main" id="{EB51B380-81AD-7897-30DD-A2E62B1405E7}"/>
              </a:ext>
            </a:extLst>
          </p:cNvPr>
          <p:cNvSpPr/>
          <p:nvPr/>
        </p:nvSpPr>
        <p:spPr>
          <a:xfrm>
            <a:off x="5813741" y="6179075"/>
            <a:ext cx="981075" cy="601345"/>
          </a:xfrm>
          <a:custGeom>
            <a:avLst/>
            <a:gdLst/>
            <a:ahLst/>
            <a:cxnLst/>
            <a:rect l="l" t="t" r="r" b="b"/>
            <a:pathLst>
              <a:path w="981075" h="601345">
                <a:moveTo>
                  <a:pt x="0" y="0"/>
                </a:moveTo>
                <a:lnTo>
                  <a:pt x="980503" y="0"/>
                </a:lnTo>
                <a:lnTo>
                  <a:pt x="980503" y="600951"/>
                </a:lnTo>
                <a:lnTo>
                  <a:pt x="21602" y="600951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object 25">
            <a:extLst>
              <a:ext uri="{FF2B5EF4-FFF2-40B4-BE49-F238E27FC236}">
                <a16:creationId xmlns:a16="http://schemas.microsoft.com/office/drawing/2014/main" id="{1333A990-6D52-5F55-3AC4-EC24E2F11C1C}"/>
              </a:ext>
            </a:extLst>
          </p:cNvPr>
          <p:cNvSpPr/>
          <p:nvPr/>
        </p:nvSpPr>
        <p:spPr>
          <a:xfrm>
            <a:off x="5813741" y="7009766"/>
            <a:ext cx="981075" cy="601345"/>
          </a:xfrm>
          <a:custGeom>
            <a:avLst/>
            <a:gdLst/>
            <a:ahLst/>
            <a:cxnLst/>
            <a:rect l="l" t="t" r="r" b="b"/>
            <a:pathLst>
              <a:path w="981075" h="601345">
                <a:moveTo>
                  <a:pt x="0" y="0"/>
                </a:moveTo>
                <a:lnTo>
                  <a:pt x="980503" y="0"/>
                </a:lnTo>
                <a:lnTo>
                  <a:pt x="980503" y="600951"/>
                </a:lnTo>
                <a:lnTo>
                  <a:pt x="21602" y="600951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object 26">
            <a:extLst>
              <a:ext uri="{FF2B5EF4-FFF2-40B4-BE49-F238E27FC236}">
                <a16:creationId xmlns:a16="http://schemas.microsoft.com/office/drawing/2014/main" id="{13C2FCD2-DE87-8B9C-4651-79E52D6A2A19}"/>
              </a:ext>
            </a:extLst>
          </p:cNvPr>
          <p:cNvSpPr/>
          <p:nvPr/>
        </p:nvSpPr>
        <p:spPr>
          <a:xfrm>
            <a:off x="5813741" y="7852202"/>
            <a:ext cx="981075" cy="601345"/>
          </a:xfrm>
          <a:custGeom>
            <a:avLst/>
            <a:gdLst/>
            <a:ahLst/>
            <a:cxnLst/>
            <a:rect l="l" t="t" r="r" b="b"/>
            <a:pathLst>
              <a:path w="981075" h="601345">
                <a:moveTo>
                  <a:pt x="0" y="0"/>
                </a:moveTo>
                <a:lnTo>
                  <a:pt x="980503" y="0"/>
                </a:lnTo>
                <a:lnTo>
                  <a:pt x="980503" y="600951"/>
                </a:lnTo>
                <a:lnTo>
                  <a:pt x="21602" y="600951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object 29">
            <a:extLst>
              <a:ext uri="{FF2B5EF4-FFF2-40B4-BE49-F238E27FC236}">
                <a16:creationId xmlns:a16="http://schemas.microsoft.com/office/drawing/2014/main" id="{17A5C6FB-EAD8-163E-4184-BA7D7F8E6B4A}"/>
              </a:ext>
            </a:extLst>
          </p:cNvPr>
          <p:cNvSpPr/>
          <p:nvPr/>
        </p:nvSpPr>
        <p:spPr>
          <a:xfrm>
            <a:off x="4590747" y="4614826"/>
            <a:ext cx="949325" cy="1384300"/>
          </a:xfrm>
          <a:custGeom>
            <a:avLst/>
            <a:gdLst/>
            <a:ahLst/>
            <a:cxnLst/>
            <a:rect l="l" t="t" r="r" b="b"/>
            <a:pathLst>
              <a:path w="949325" h="1384300">
                <a:moveTo>
                  <a:pt x="948969" y="1383855"/>
                </a:moveTo>
                <a:lnTo>
                  <a:pt x="0" y="1383855"/>
                </a:lnTo>
                <a:lnTo>
                  <a:pt x="0" y="0"/>
                </a:lnTo>
                <a:lnTo>
                  <a:pt x="948969" y="0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object 30">
            <a:extLst>
              <a:ext uri="{FF2B5EF4-FFF2-40B4-BE49-F238E27FC236}">
                <a16:creationId xmlns:a16="http://schemas.microsoft.com/office/drawing/2014/main" id="{BDB98DE9-0E04-E42A-97F9-E01DCCFBF09F}"/>
              </a:ext>
            </a:extLst>
          </p:cNvPr>
          <p:cNvSpPr/>
          <p:nvPr/>
        </p:nvSpPr>
        <p:spPr>
          <a:xfrm>
            <a:off x="4590747" y="6179070"/>
            <a:ext cx="949325" cy="601345"/>
          </a:xfrm>
          <a:custGeom>
            <a:avLst/>
            <a:gdLst/>
            <a:ahLst/>
            <a:cxnLst/>
            <a:rect l="l" t="t" r="r" b="b"/>
            <a:pathLst>
              <a:path w="949325" h="601345">
                <a:moveTo>
                  <a:pt x="948969" y="600951"/>
                </a:moveTo>
                <a:lnTo>
                  <a:pt x="0" y="600951"/>
                </a:lnTo>
                <a:lnTo>
                  <a:pt x="0" y="0"/>
                </a:lnTo>
                <a:lnTo>
                  <a:pt x="948969" y="0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object 31">
            <a:extLst>
              <a:ext uri="{FF2B5EF4-FFF2-40B4-BE49-F238E27FC236}">
                <a16:creationId xmlns:a16="http://schemas.microsoft.com/office/drawing/2014/main" id="{C64877AA-73D2-EDFA-5D40-B00AF110E0CB}"/>
              </a:ext>
            </a:extLst>
          </p:cNvPr>
          <p:cNvSpPr/>
          <p:nvPr/>
        </p:nvSpPr>
        <p:spPr>
          <a:xfrm>
            <a:off x="4590747" y="7009762"/>
            <a:ext cx="949325" cy="601345"/>
          </a:xfrm>
          <a:custGeom>
            <a:avLst/>
            <a:gdLst/>
            <a:ahLst/>
            <a:cxnLst/>
            <a:rect l="l" t="t" r="r" b="b"/>
            <a:pathLst>
              <a:path w="949325" h="601345">
                <a:moveTo>
                  <a:pt x="948969" y="600951"/>
                </a:moveTo>
                <a:lnTo>
                  <a:pt x="0" y="600951"/>
                </a:lnTo>
                <a:lnTo>
                  <a:pt x="0" y="0"/>
                </a:lnTo>
                <a:lnTo>
                  <a:pt x="948969" y="0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object 32">
            <a:extLst>
              <a:ext uri="{FF2B5EF4-FFF2-40B4-BE49-F238E27FC236}">
                <a16:creationId xmlns:a16="http://schemas.microsoft.com/office/drawing/2014/main" id="{EC2643C3-56A9-70B9-3A70-0B6CD7C4E575}"/>
              </a:ext>
            </a:extLst>
          </p:cNvPr>
          <p:cNvSpPr/>
          <p:nvPr/>
        </p:nvSpPr>
        <p:spPr>
          <a:xfrm>
            <a:off x="4590747" y="7852197"/>
            <a:ext cx="949325" cy="601345"/>
          </a:xfrm>
          <a:custGeom>
            <a:avLst/>
            <a:gdLst/>
            <a:ahLst/>
            <a:cxnLst/>
            <a:rect l="l" t="t" r="r" b="b"/>
            <a:pathLst>
              <a:path w="949325" h="601345">
                <a:moveTo>
                  <a:pt x="948969" y="600951"/>
                </a:moveTo>
                <a:lnTo>
                  <a:pt x="0" y="600951"/>
                </a:lnTo>
                <a:lnTo>
                  <a:pt x="0" y="0"/>
                </a:lnTo>
                <a:lnTo>
                  <a:pt x="948969" y="0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5" name="object 33">
            <a:extLst>
              <a:ext uri="{FF2B5EF4-FFF2-40B4-BE49-F238E27FC236}">
                <a16:creationId xmlns:a16="http://schemas.microsoft.com/office/drawing/2014/main" id="{359FB860-4892-6B29-C909-BD85626906AA}"/>
              </a:ext>
            </a:extLst>
          </p:cNvPr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852800" y="6537443"/>
            <a:ext cx="1717748" cy="163283"/>
          </a:xfrm>
          <a:prstGeom prst="rect">
            <a:avLst/>
          </a:prstGeom>
        </p:spPr>
      </p:pic>
      <p:pic>
        <p:nvPicPr>
          <p:cNvPr id="106" name="object 34">
            <a:extLst>
              <a:ext uri="{FF2B5EF4-FFF2-40B4-BE49-F238E27FC236}">
                <a16:creationId xmlns:a16="http://schemas.microsoft.com/office/drawing/2014/main" id="{3190C4D0-9D02-599A-0EF1-12D3C1B941D1}"/>
              </a:ext>
            </a:extLst>
          </p:cNvPr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833624" y="7360488"/>
            <a:ext cx="1717746" cy="163283"/>
          </a:xfrm>
          <a:prstGeom prst="rect">
            <a:avLst/>
          </a:prstGeom>
        </p:spPr>
      </p:pic>
      <p:pic>
        <p:nvPicPr>
          <p:cNvPr id="107" name="object 35">
            <a:extLst>
              <a:ext uri="{FF2B5EF4-FFF2-40B4-BE49-F238E27FC236}">
                <a16:creationId xmlns:a16="http://schemas.microsoft.com/office/drawing/2014/main" id="{1AE6BC9C-48A2-98B5-A2FB-21E24178DFD5}"/>
              </a:ext>
            </a:extLst>
          </p:cNvPr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4852800" y="8174027"/>
            <a:ext cx="1717748" cy="200153"/>
          </a:xfrm>
          <a:prstGeom prst="rect">
            <a:avLst/>
          </a:prstGeom>
        </p:spPr>
      </p:pic>
      <p:pic>
        <p:nvPicPr>
          <p:cNvPr id="114" name="Image 113">
            <a:extLst>
              <a:ext uri="{FF2B5EF4-FFF2-40B4-BE49-F238E27FC236}">
                <a16:creationId xmlns:a16="http://schemas.microsoft.com/office/drawing/2014/main" id="{3F190296-3A23-ADD6-997E-7F238CB43EA1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570547" y="9552078"/>
            <a:ext cx="650263" cy="65026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</TotalTime>
  <Words>249</Words>
  <Application>Microsoft Office PowerPoint</Application>
  <PresentationFormat>Personnalisé</PresentationFormat>
  <Paragraphs>28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Lucida Sans Unicode</vt:lpstr>
      <vt:lpstr>Office Theme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EASYPITCH EASYPITCH</cp:lastModifiedBy>
  <cp:revision>28</cp:revision>
  <dcterms:created xsi:type="dcterms:W3CDTF">2025-01-28T15:08:38Z</dcterms:created>
  <dcterms:modified xsi:type="dcterms:W3CDTF">2025-03-04T15:49:17Z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2025-01-24T00:00:00Z</vt:filetime>
  </property>
  <property fmtid="{D5CDD505-2E9C-101B-9397-08002B2CF9AE}" pid="3" name="Creator">
    <vt:lpwstr>Adobe InDesign 17.4 (Windows)</vt:lpwstr>
  </property>
  <property fmtid="{D5CDD505-2E9C-101B-9397-08002B2CF9AE}" pid="4" name="LastSaved">
    <vt:filetime>2025-01-28T00:00:00Z</vt:filetime>
  </property>
  <property fmtid="{D5CDD505-2E9C-101B-9397-08002B2CF9AE}" pid="5" name="Producer">
    <vt:lpwstr>Adobe PDF Library 16.0.7</vt:lpwstr>
  </property>
</Properties>
</file>