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02_0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70" r:id="rId3"/>
    <p:sldId id="257" r:id="rId4"/>
    <p:sldId id="272" r:id="rId5"/>
    <p:sldId id="271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64">
          <p15:clr>
            <a:srgbClr val="A4A3A4"/>
          </p15:clr>
        </p15:guide>
        <p15:guide id="2" pos="3840">
          <p15:clr>
            <a:srgbClr val="A4A3A4"/>
          </p15:clr>
        </p15:guide>
        <p15:guide id="3" pos="456">
          <p15:clr>
            <a:srgbClr val="A4A3A4"/>
          </p15:clr>
        </p15:guide>
        <p15:guide id="4" pos="720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2560D7D-85EF-97C5-DE48-6E6E30C4DE91}" name="EASYPITCH EASYPITCH" initials="EE" userId="S::andy@easypitch.info::5e4b6478-505c-46b5-bb05-9f9c743b22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>
        <p:guide orient="horz" pos="2064"/>
        <p:guide pos="3840"/>
        <p:guide pos="456"/>
        <p:guide pos="7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modernComment_102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0E7B051-C108-43C1-ABE6-96D8404030B3}" authorId="{52560D7D-85EF-97C5-DE48-6E6E30C4DE91}" created="2024-02-15T16:06:06.86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8"/>
      <ac:picMk id="11270" creationId="{5E24A57A-501A-4A0C-C8D4-9D43E5C7F72F}"/>
    </ac:deMkLst>
    <p188:txBody>
      <a:bodyPr/>
      <a:lstStyle/>
      <a:p>
        <a:r>
          <a:rPr lang="fr-FR"/>
          <a:t>Faire screen au propre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3;n">
            <a:extLst>
              <a:ext uri="{FF2B5EF4-FFF2-40B4-BE49-F238E27FC236}">
                <a16:creationId xmlns:a16="http://schemas.microsoft.com/office/drawing/2014/main" id="{C938A2F2-0633-E44E-1AD2-1183EBA38317}"/>
              </a:ext>
            </a:extLst>
          </p:cNvPr>
          <p:cNvSpPr txBox="1">
            <a:spLocks noGrp="1" noChangeArrowheads="1"/>
          </p:cNvSpPr>
          <p:nvPr>
            <p:ph type="hdr" idx="2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51" name="Google Shape;4;n">
            <a:extLst>
              <a:ext uri="{FF2B5EF4-FFF2-40B4-BE49-F238E27FC236}">
                <a16:creationId xmlns:a16="http://schemas.microsoft.com/office/drawing/2014/main" id="{330748F9-037A-CF43-512F-3D485D218C1D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52" name="Google Shape;5;n">
            <a:extLst>
              <a:ext uri="{FF2B5EF4-FFF2-40B4-BE49-F238E27FC236}">
                <a16:creationId xmlns:a16="http://schemas.microsoft.com/office/drawing/2014/main" id="{741FF937-2FCE-C87B-0DB8-6FC0760A0F25}"/>
              </a:ext>
            </a:extLst>
          </p:cNvPr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50838208 w 120000"/>
              <a:gd name="T3" fmla="*/ 0 h 120000"/>
              <a:gd name="T4" fmla="*/ 250838208 w 120000"/>
              <a:gd name="T5" fmla="*/ 79366777 h 120000"/>
              <a:gd name="T6" fmla="*/ 0 w 120000"/>
              <a:gd name="T7" fmla="*/ 7936677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Google Shape;6;n">
            <a:extLst>
              <a:ext uri="{FF2B5EF4-FFF2-40B4-BE49-F238E27FC236}">
                <a16:creationId xmlns:a16="http://schemas.microsoft.com/office/drawing/2014/main" id="{C69BA4FB-7743-E912-4F6A-F7C25E6633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>
              <a:sym typeface="Arial" panose="020B0604020202020204" pitchFamily="34" charset="0"/>
            </a:endParaRPr>
          </a:p>
        </p:txBody>
      </p:sp>
      <p:sp>
        <p:nvSpPr>
          <p:cNvPr id="2054" name="Google Shape;7;n">
            <a:extLst>
              <a:ext uri="{FF2B5EF4-FFF2-40B4-BE49-F238E27FC236}">
                <a16:creationId xmlns:a16="http://schemas.microsoft.com/office/drawing/2014/main" id="{CDDC67A3-4357-8653-6F06-0679DF48A0ED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55" name="Google Shape;8;n">
            <a:extLst>
              <a:ext uri="{FF2B5EF4-FFF2-40B4-BE49-F238E27FC236}">
                <a16:creationId xmlns:a16="http://schemas.microsoft.com/office/drawing/2014/main" id="{F39CD01C-83BC-8576-A5DC-C6D462715071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6380CC8F-4AFA-44D9-B829-13DCE9B5CC7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85;p1:notes">
            <a:extLst>
              <a:ext uri="{FF2B5EF4-FFF2-40B4-BE49-F238E27FC236}">
                <a16:creationId xmlns:a16="http://schemas.microsoft.com/office/drawing/2014/main" id="{8BD20A0E-2E1E-8DE1-9081-22746283631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4099" name="Google Shape;86;p1:notes">
            <a:extLst>
              <a:ext uri="{FF2B5EF4-FFF2-40B4-BE49-F238E27FC236}">
                <a16:creationId xmlns:a16="http://schemas.microsoft.com/office/drawing/2014/main" id="{75BE5DCE-0B79-F951-9F4F-62832BBB1F3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SzPts val="1400"/>
            </a:pPr>
            <a:endParaRPr lang="fr-FR" altLang="fr-FR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100" name="Google Shape;87;p1:notes">
            <a:extLst>
              <a:ext uri="{FF2B5EF4-FFF2-40B4-BE49-F238E27FC236}">
                <a16:creationId xmlns:a16="http://schemas.microsoft.com/office/drawing/2014/main" id="{CD7A8D98-3907-B986-C796-CF7737CCD9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E7A19A31-6E8C-45E7-8388-52240E379E51}" type="slidenum">
              <a:rPr lang="fr-FR" altLang="fr-FR" smtClean="0"/>
              <a:pPr/>
              <a:t>1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207;p10:notes">
            <a:extLst>
              <a:ext uri="{FF2B5EF4-FFF2-40B4-BE49-F238E27FC236}">
                <a16:creationId xmlns:a16="http://schemas.microsoft.com/office/drawing/2014/main" id="{284EFB5B-6128-63BA-3DC8-A739108C029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208;p10:notes">
            <a:extLst>
              <a:ext uri="{FF2B5EF4-FFF2-40B4-BE49-F238E27FC236}">
                <a16:creationId xmlns:a16="http://schemas.microsoft.com/office/drawing/2014/main" id="{5B5D4956-8377-BEAA-7C96-66D00E9FD7E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SzPts val="1400"/>
            </a:pPr>
            <a:endParaRPr lang="fr-FR" altLang="fr-FR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6628" name="Google Shape;209;p10:notes">
            <a:extLst>
              <a:ext uri="{FF2B5EF4-FFF2-40B4-BE49-F238E27FC236}">
                <a16:creationId xmlns:a16="http://schemas.microsoft.com/office/drawing/2014/main" id="{AA801EB0-129E-CD58-1F1D-36FB40A590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E63801D9-2A46-4CD2-AA43-C06EEA1DD9C3}" type="slidenum">
              <a:rPr lang="fr-FR" altLang="fr-FR" smtClean="0"/>
              <a:pPr/>
              <a:t>10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27;p11:notes">
            <a:extLst>
              <a:ext uri="{FF2B5EF4-FFF2-40B4-BE49-F238E27FC236}">
                <a16:creationId xmlns:a16="http://schemas.microsoft.com/office/drawing/2014/main" id="{744BBC3C-B2E5-EEC3-B9A9-0C533B4ABB0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228;p11:notes">
            <a:extLst>
              <a:ext uri="{FF2B5EF4-FFF2-40B4-BE49-F238E27FC236}">
                <a16:creationId xmlns:a16="http://schemas.microsoft.com/office/drawing/2014/main" id="{E6F4B56A-7919-619E-4728-B473CF4836C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SzPts val="1400"/>
            </a:pPr>
            <a:endParaRPr lang="fr-FR" altLang="fr-FR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8676" name="Google Shape;229;p11:notes">
            <a:extLst>
              <a:ext uri="{FF2B5EF4-FFF2-40B4-BE49-F238E27FC236}">
                <a16:creationId xmlns:a16="http://schemas.microsoft.com/office/drawing/2014/main" id="{E2311E0C-69D9-FC59-305B-D7CE2532FB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2D9DD8E2-EAE5-4CDF-9B49-7B7E50A27631}" type="slidenum">
              <a:rPr lang="fr-FR" altLang="fr-FR" smtClean="0"/>
              <a:pPr/>
              <a:t>11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239;p12:notes">
            <a:extLst>
              <a:ext uri="{FF2B5EF4-FFF2-40B4-BE49-F238E27FC236}">
                <a16:creationId xmlns:a16="http://schemas.microsoft.com/office/drawing/2014/main" id="{E1328DF9-96E9-984C-52FF-511CA5E6DE1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0723" name="Google Shape;240;p12:notes">
            <a:extLst>
              <a:ext uri="{FF2B5EF4-FFF2-40B4-BE49-F238E27FC236}">
                <a16:creationId xmlns:a16="http://schemas.microsoft.com/office/drawing/2014/main" id="{C78EEA5C-A2F0-EA63-7C53-1C1B7A66D4D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SzPts val="1400"/>
            </a:pPr>
            <a:endParaRPr lang="fr-FR" altLang="fr-FR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0724" name="Google Shape;241;p12:notes">
            <a:extLst>
              <a:ext uri="{FF2B5EF4-FFF2-40B4-BE49-F238E27FC236}">
                <a16:creationId xmlns:a16="http://schemas.microsoft.com/office/drawing/2014/main" id="{35088279-D4B8-1844-3D4A-3DFB1662B3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3962D559-4865-4312-9842-8D789E095871}" type="slidenum">
              <a:rPr lang="fr-FR" altLang="fr-FR" smtClean="0"/>
              <a:pPr/>
              <a:t>12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Google Shape;251;p12:notes">
            <a:extLst>
              <a:ext uri="{FF2B5EF4-FFF2-40B4-BE49-F238E27FC236}">
                <a16:creationId xmlns:a16="http://schemas.microsoft.com/office/drawing/2014/main" id="{C9443FC3-AA3F-A292-41B7-346223081A1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4819" name="Google Shape;252;p12:notes">
            <a:extLst>
              <a:ext uri="{FF2B5EF4-FFF2-40B4-BE49-F238E27FC236}">
                <a16:creationId xmlns:a16="http://schemas.microsoft.com/office/drawing/2014/main" id="{940C4D2C-71DB-42B3-C7FC-DC5A291D50A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SzPts val="1400"/>
            </a:pPr>
            <a:endParaRPr lang="fr-FR" altLang="fr-FR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4820" name="Google Shape;253;p12:notes">
            <a:extLst>
              <a:ext uri="{FF2B5EF4-FFF2-40B4-BE49-F238E27FC236}">
                <a16:creationId xmlns:a16="http://schemas.microsoft.com/office/drawing/2014/main" id="{166D0E25-9B06-2136-6C9B-B73B91E299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ts val="1400"/>
            </a:pPr>
            <a:fld id="{678430BB-9982-4EB5-9D20-8A07890AF614}" type="slidenum">
              <a:rPr lang="fr-FR" altLang="fr-FR" smtClean="0"/>
              <a:pPr>
                <a:buSzPts val="1400"/>
              </a:pPr>
              <a:t>13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98;p2:notes">
            <a:extLst>
              <a:ext uri="{FF2B5EF4-FFF2-40B4-BE49-F238E27FC236}">
                <a16:creationId xmlns:a16="http://schemas.microsoft.com/office/drawing/2014/main" id="{9AA3D583-6062-CE4F-3E64-3BA2B65BF00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6147" name="Google Shape;99;p2:notes">
            <a:extLst>
              <a:ext uri="{FF2B5EF4-FFF2-40B4-BE49-F238E27FC236}">
                <a16:creationId xmlns:a16="http://schemas.microsoft.com/office/drawing/2014/main" id="{D6BA8D5E-0FD3-D382-E33F-6AF34C1FF87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SzPts val="1400"/>
            </a:pPr>
            <a:endParaRPr lang="fr-FR" altLang="fr-FR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148" name="Google Shape;100;p2:notes">
            <a:extLst>
              <a:ext uri="{FF2B5EF4-FFF2-40B4-BE49-F238E27FC236}">
                <a16:creationId xmlns:a16="http://schemas.microsoft.com/office/drawing/2014/main" id="{70CA8752-B2AC-FCF8-9935-BC8F0AC8FD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8B194220-A2D0-4EC1-B223-FFAA1E67358E}" type="slidenum">
              <a:rPr lang="fr-FR" altLang="fr-FR" smtClean="0"/>
              <a:pPr/>
              <a:t>2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Google Shape;98;p2:notes">
            <a:extLst>
              <a:ext uri="{FF2B5EF4-FFF2-40B4-BE49-F238E27FC236}">
                <a16:creationId xmlns:a16="http://schemas.microsoft.com/office/drawing/2014/main" id="{65D019C7-CD00-7EA3-187E-2B848DF4622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8195" name="Google Shape;99;p2:notes">
            <a:extLst>
              <a:ext uri="{FF2B5EF4-FFF2-40B4-BE49-F238E27FC236}">
                <a16:creationId xmlns:a16="http://schemas.microsoft.com/office/drawing/2014/main" id="{86A6ECEF-03B8-0D76-A3DF-BF22D313E3B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SzPts val="1400"/>
            </a:pPr>
            <a:endParaRPr lang="fr-FR" altLang="fr-FR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196" name="Google Shape;100;p2:notes">
            <a:extLst>
              <a:ext uri="{FF2B5EF4-FFF2-40B4-BE49-F238E27FC236}">
                <a16:creationId xmlns:a16="http://schemas.microsoft.com/office/drawing/2014/main" id="{07DD9B8B-0D06-0AA3-6F51-2A349FE25B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67B6B10A-5890-49BB-A3F7-08CDE13AB377}" type="slidenum">
              <a:rPr lang="fr-FR" altLang="fr-FR" smtClean="0"/>
              <a:pPr/>
              <a:t>3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Google Shape;98;p2:notes">
            <a:extLst>
              <a:ext uri="{FF2B5EF4-FFF2-40B4-BE49-F238E27FC236}">
                <a16:creationId xmlns:a16="http://schemas.microsoft.com/office/drawing/2014/main" id="{65D019C7-CD00-7EA3-187E-2B848DF4622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8195" name="Google Shape;99;p2:notes">
            <a:extLst>
              <a:ext uri="{FF2B5EF4-FFF2-40B4-BE49-F238E27FC236}">
                <a16:creationId xmlns:a16="http://schemas.microsoft.com/office/drawing/2014/main" id="{86A6ECEF-03B8-0D76-A3DF-BF22D313E3B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SzPts val="1400"/>
            </a:pPr>
            <a:endParaRPr lang="fr-FR" altLang="fr-FR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196" name="Google Shape;100;p2:notes">
            <a:extLst>
              <a:ext uri="{FF2B5EF4-FFF2-40B4-BE49-F238E27FC236}">
                <a16:creationId xmlns:a16="http://schemas.microsoft.com/office/drawing/2014/main" id="{07DD9B8B-0D06-0AA3-6F51-2A349FE25B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67B6B10A-5890-49BB-A3F7-08CDE13AB377}" type="slidenum">
              <a:rPr lang="fr-FR" altLang="fr-FR" smtClean="0"/>
              <a:pPr/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28018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98;p2:notes">
            <a:extLst>
              <a:ext uri="{FF2B5EF4-FFF2-40B4-BE49-F238E27FC236}">
                <a16:creationId xmlns:a16="http://schemas.microsoft.com/office/drawing/2014/main" id="{3E359FF6-4CE5-11BD-682F-4EEF64D87A5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10243" name="Google Shape;99;p2:notes">
            <a:extLst>
              <a:ext uri="{FF2B5EF4-FFF2-40B4-BE49-F238E27FC236}">
                <a16:creationId xmlns:a16="http://schemas.microsoft.com/office/drawing/2014/main" id="{4ADB19E8-739F-F407-3B21-483CBA0E9D9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fr-FR" altLang="fr-FR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244" name="Google Shape;100;p2:notes">
            <a:extLst>
              <a:ext uri="{FF2B5EF4-FFF2-40B4-BE49-F238E27FC236}">
                <a16:creationId xmlns:a16="http://schemas.microsoft.com/office/drawing/2014/main" id="{1791329F-D92F-666D-2643-F7B80AE96B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050B6240-0EDC-47C4-8BC3-02A2A63C030A}" type="slidenum">
              <a:rPr lang="fr-FR" altLang="fr-FR" smtClean="0"/>
              <a:pPr/>
              <a:t>5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Google Shape;107;p3:notes">
            <a:extLst>
              <a:ext uri="{FF2B5EF4-FFF2-40B4-BE49-F238E27FC236}">
                <a16:creationId xmlns:a16="http://schemas.microsoft.com/office/drawing/2014/main" id="{A8ACB8F5-637C-ECDB-9E39-A5B4C707767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2291" name="Google Shape;108;p3:notes">
            <a:extLst>
              <a:ext uri="{FF2B5EF4-FFF2-40B4-BE49-F238E27FC236}">
                <a16:creationId xmlns:a16="http://schemas.microsoft.com/office/drawing/2014/main" id="{3BEFC9E8-A7CC-36E0-B187-DD8DF46A28A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SzPts val="1400"/>
            </a:pPr>
            <a:endParaRPr lang="fr-FR" altLang="fr-FR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292" name="Google Shape;109;p3:notes">
            <a:extLst>
              <a:ext uri="{FF2B5EF4-FFF2-40B4-BE49-F238E27FC236}">
                <a16:creationId xmlns:a16="http://schemas.microsoft.com/office/drawing/2014/main" id="{766FC346-032A-9585-9E0B-9B53B65BA1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6CC66121-AA53-4771-B5EC-D48DC6734340}" type="slidenum">
              <a:rPr lang="fr-FR" altLang="fr-FR" smtClean="0"/>
              <a:pPr/>
              <a:t>6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60;p7:notes">
            <a:extLst>
              <a:ext uri="{FF2B5EF4-FFF2-40B4-BE49-F238E27FC236}">
                <a16:creationId xmlns:a16="http://schemas.microsoft.com/office/drawing/2014/main" id="{BC1F1CA6-597F-6551-7C94-68AD2CB027A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0483" name="Google Shape;161;p7:notes">
            <a:extLst>
              <a:ext uri="{FF2B5EF4-FFF2-40B4-BE49-F238E27FC236}">
                <a16:creationId xmlns:a16="http://schemas.microsoft.com/office/drawing/2014/main" id="{0B63B9A8-7134-2010-82C6-64E4FC51BDE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SzPts val="1400"/>
            </a:pPr>
            <a:endParaRPr lang="fr-FR" altLang="fr-FR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0484" name="Google Shape;162;p7:notes">
            <a:extLst>
              <a:ext uri="{FF2B5EF4-FFF2-40B4-BE49-F238E27FC236}">
                <a16:creationId xmlns:a16="http://schemas.microsoft.com/office/drawing/2014/main" id="{1A4F35E2-BDC2-A9AE-2C68-868CEDA8F8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C2C674CA-03F6-411D-9AD3-A6A3695966F1}" type="slidenum">
              <a:rPr lang="fr-FR" altLang="fr-FR" smtClean="0"/>
              <a:pPr/>
              <a:t>7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180;p8:notes">
            <a:extLst>
              <a:ext uri="{FF2B5EF4-FFF2-40B4-BE49-F238E27FC236}">
                <a16:creationId xmlns:a16="http://schemas.microsoft.com/office/drawing/2014/main" id="{22F869F0-1BEB-5D4B-4ACA-B92EA07D721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2531" name="Google Shape;181;p8:notes">
            <a:extLst>
              <a:ext uri="{FF2B5EF4-FFF2-40B4-BE49-F238E27FC236}">
                <a16:creationId xmlns:a16="http://schemas.microsoft.com/office/drawing/2014/main" id="{0486C064-CA70-3752-25F8-2DDFECF203A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SzPts val="1400"/>
            </a:pPr>
            <a:endParaRPr lang="fr-FR" altLang="fr-FR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2532" name="Google Shape;182;p8:notes">
            <a:extLst>
              <a:ext uri="{FF2B5EF4-FFF2-40B4-BE49-F238E27FC236}">
                <a16:creationId xmlns:a16="http://schemas.microsoft.com/office/drawing/2014/main" id="{D1D95973-D13D-418B-8CBB-E46B087B83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45E957F4-326F-4D8E-9ED0-F126EA349237}" type="slidenum">
              <a:rPr lang="fr-FR" altLang="fr-FR" smtClean="0"/>
              <a:pPr/>
              <a:t>8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89;p9:notes">
            <a:extLst>
              <a:ext uri="{FF2B5EF4-FFF2-40B4-BE49-F238E27FC236}">
                <a16:creationId xmlns:a16="http://schemas.microsoft.com/office/drawing/2014/main" id="{405FB315-EF8A-25C1-994C-98F8E65BF62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190;p9:notes">
            <a:extLst>
              <a:ext uri="{FF2B5EF4-FFF2-40B4-BE49-F238E27FC236}">
                <a16:creationId xmlns:a16="http://schemas.microsoft.com/office/drawing/2014/main" id="{6A71E0F4-39DF-8FCD-F7D0-9BD33D771A8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SzPts val="1400"/>
            </a:pPr>
            <a:endParaRPr lang="fr-FR" altLang="fr-FR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4580" name="Google Shape;191;p9:notes">
            <a:extLst>
              <a:ext uri="{FF2B5EF4-FFF2-40B4-BE49-F238E27FC236}">
                <a16:creationId xmlns:a16="http://schemas.microsoft.com/office/drawing/2014/main" id="{10F87162-B963-7A29-B599-BF5EE9F480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23D3489A-D56C-427C-9F9F-5889CE8451F7}" type="slidenum">
              <a:rPr lang="fr-FR" altLang="fr-FR" smtClean="0"/>
              <a:pPr/>
              <a:t>9</a:t>
            </a:fld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uniquement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2;p14">
            <a:extLst>
              <a:ext uri="{FF2B5EF4-FFF2-40B4-BE49-F238E27FC236}">
                <a16:creationId xmlns:a16="http://schemas.microsoft.com/office/drawing/2014/main" id="{EE333A93-6804-20B7-CA03-10FD21AF785B}"/>
              </a:ext>
            </a:extLst>
          </p:cNvPr>
          <p:cNvSpPr txBox="1"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Google Shape;13;p14">
            <a:extLst>
              <a:ext uri="{FF2B5EF4-FFF2-40B4-BE49-F238E27FC236}">
                <a16:creationId xmlns:a16="http://schemas.microsoft.com/office/drawing/2014/main" id="{97529AE6-FAB3-A2FD-309F-E7F71A957DA4}"/>
              </a:ext>
            </a:extLst>
          </p:cNvPr>
          <p:cNvSpPr txBox="1"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Google Shape;14;p14">
            <a:extLst>
              <a:ext uri="{FF2B5EF4-FFF2-40B4-BE49-F238E27FC236}">
                <a16:creationId xmlns:a16="http://schemas.microsoft.com/office/drawing/2014/main" id="{AD1D0727-5C36-9ACF-F64D-9AB602A2C528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C6983-8311-49F5-A478-E721271DE6F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1425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12;p14">
            <a:extLst>
              <a:ext uri="{FF2B5EF4-FFF2-40B4-BE49-F238E27FC236}">
                <a16:creationId xmlns:a16="http://schemas.microsoft.com/office/drawing/2014/main" id="{D3784392-AC0C-1D7A-164F-5BD3F95F6510}"/>
              </a:ext>
            </a:extLst>
          </p:cNvPr>
          <p:cNvSpPr txBox="1"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Google Shape;13;p14">
            <a:extLst>
              <a:ext uri="{FF2B5EF4-FFF2-40B4-BE49-F238E27FC236}">
                <a16:creationId xmlns:a16="http://schemas.microsoft.com/office/drawing/2014/main" id="{3F2A0EAC-F5D6-4265-E0C0-2FBC914AF806}"/>
              </a:ext>
            </a:extLst>
          </p:cNvPr>
          <p:cNvSpPr txBox="1"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Google Shape;14;p14">
            <a:extLst>
              <a:ext uri="{FF2B5EF4-FFF2-40B4-BE49-F238E27FC236}">
                <a16:creationId xmlns:a16="http://schemas.microsoft.com/office/drawing/2014/main" id="{38D8B036-E7AE-F2E6-9CC5-44F7EECF0A19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0EB9A-10C3-4678-BE21-876F95BE93E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7838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12;p14">
            <a:extLst>
              <a:ext uri="{FF2B5EF4-FFF2-40B4-BE49-F238E27FC236}">
                <a16:creationId xmlns:a16="http://schemas.microsoft.com/office/drawing/2014/main" id="{A336EE88-F123-FC74-D25D-A104C5A73F10}"/>
              </a:ext>
            </a:extLst>
          </p:cNvPr>
          <p:cNvSpPr txBox="1"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Google Shape;13;p14">
            <a:extLst>
              <a:ext uri="{FF2B5EF4-FFF2-40B4-BE49-F238E27FC236}">
                <a16:creationId xmlns:a16="http://schemas.microsoft.com/office/drawing/2014/main" id="{FCD0BC36-44A1-A992-F7C8-EA3F4D2AAED9}"/>
              </a:ext>
            </a:extLst>
          </p:cNvPr>
          <p:cNvSpPr txBox="1"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Google Shape;14;p14">
            <a:extLst>
              <a:ext uri="{FF2B5EF4-FFF2-40B4-BE49-F238E27FC236}">
                <a16:creationId xmlns:a16="http://schemas.microsoft.com/office/drawing/2014/main" id="{717FC0E2-C6BE-25CA-6BA4-0B12F200F4E2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7F10F-D922-49F7-BF22-DC13DD0103D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85537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" name="Google Shape;12;p14">
            <a:extLst>
              <a:ext uri="{FF2B5EF4-FFF2-40B4-BE49-F238E27FC236}">
                <a16:creationId xmlns:a16="http://schemas.microsoft.com/office/drawing/2014/main" id="{D5820D2A-A19E-6E81-3352-2DA3FFD634CD}"/>
              </a:ext>
            </a:extLst>
          </p:cNvPr>
          <p:cNvSpPr txBox="1"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Google Shape;13;p14">
            <a:extLst>
              <a:ext uri="{FF2B5EF4-FFF2-40B4-BE49-F238E27FC236}">
                <a16:creationId xmlns:a16="http://schemas.microsoft.com/office/drawing/2014/main" id="{206C115A-178B-6EE2-9FC5-A4D42B76D56A}"/>
              </a:ext>
            </a:extLst>
          </p:cNvPr>
          <p:cNvSpPr txBox="1"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Google Shape;14;p14">
            <a:extLst>
              <a:ext uri="{FF2B5EF4-FFF2-40B4-BE49-F238E27FC236}">
                <a16:creationId xmlns:a16="http://schemas.microsoft.com/office/drawing/2014/main" id="{5817C3BF-198D-07D0-CC1F-AF45DE96C2B0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3AA1C-7427-40AB-803C-ABB594674F0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65289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12;p14">
            <a:extLst>
              <a:ext uri="{FF2B5EF4-FFF2-40B4-BE49-F238E27FC236}">
                <a16:creationId xmlns:a16="http://schemas.microsoft.com/office/drawing/2014/main" id="{56645933-5112-F14E-330B-AB4F7B43766D}"/>
              </a:ext>
            </a:extLst>
          </p:cNvPr>
          <p:cNvSpPr txBox="1"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Google Shape;13;p14">
            <a:extLst>
              <a:ext uri="{FF2B5EF4-FFF2-40B4-BE49-F238E27FC236}">
                <a16:creationId xmlns:a16="http://schemas.microsoft.com/office/drawing/2014/main" id="{72A33E50-9117-63F6-001E-A044F1C75CEE}"/>
              </a:ext>
            </a:extLst>
          </p:cNvPr>
          <p:cNvSpPr txBox="1"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Google Shape;14;p14">
            <a:extLst>
              <a:ext uri="{FF2B5EF4-FFF2-40B4-BE49-F238E27FC236}">
                <a16:creationId xmlns:a16="http://schemas.microsoft.com/office/drawing/2014/main" id="{3C6A5EA0-5799-F958-BAC1-03B21D0F5FBE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E3412-D53A-4966-AB5D-63B0D31BC2C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41796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" name="Google Shape;12;p14">
            <a:extLst>
              <a:ext uri="{FF2B5EF4-FFF2-40B4-BE49-F238E27FC236}">
                <a16:creationId xmlns:a16="http://schemas.microsoft.com/office/drawing/2014/main" id="{854B9EE3-1A91-0E6E-53DF-F42FC6ACE848}"/>
              </a:ext>
            </a:extLst>
          </p:cNvPr>
          <p:cNvSpPr txBox="1"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Google Shape;13;p14">
            <a:extLst>
              <a:ext uri="{FF2B5EF4-FFF2-40B4-BE49-F238E27FC236}">
                <a16:creationId xmlns:a16="http://schemas.microsoft.com/office/drawing/2014/main" id="{507EA6FA-3143-2FFD-F624-C70154EF04AD}"/>
              </a:ext>
            </a:extLst>
          </p:cNvPr>
          <p:cNvSpPr txBox="1"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Google Shape;14;p14">
            <a:extLst>
              <a:ext uri="{FF2B5EF4-FFF2-40B4-BE49-F238E27FC236}">
                <a16:creationId xmlns:a16="http://schemas.microsoft.com/office/drawing/2014/main" id="{D22EB70E-25E9-6BF4-85C5-31D080940BC4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4D4D0-6AB3-4A7C-8129-7532830AAEF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8066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12;p14">
            <a:extLst>
              <a:ext uri="{FF2B5EF4-FFF2-40B4-BE49-F238E27FC236}">
                <a16:creationId xmlns:a16="http://schemas.microsoft.com/office/drawing/2014/main" id="{EAB40CB2-9DA6-C795-FDBB-E58F8D304296}"/>
              </a:ext>
            </a:extLst>
          </p:cNvPr>
          <p:cNvSpPr txBox="1"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Google Shape;13;p14">
            <a:extLst>
              <a:ext uri="{FF2B5EF4-FFF2-40B4-BE49-F238E27FC236}">
                <a16:creationId xmlns:a16="http://schemas.microsoft.com/office/drawing/2014/main" id="{F5A324A2-A3A0-2196-B584-618612967C3D}"/>
              </a:ext>
            </a:extLst>
          </p:cNvPr>
          <p:cNvSpPr txBox="1"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Google Shape;14;p14">
            <a:extLst>
              <a:ext uri="{FF2B5EF4-FFF2-40B4-BE49-F238E27FC236}">
                <a16:creationId xmlns:a16="http://schemas.microsoft.com/office/drawing/2014/main" id="{A2DEFC15-2F68-AFBF-EF79-7BABCC2E6249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1C2D1-A86A-4C8E-9D78-0D942BDF7A1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25531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12;p14">
            <a:extLst>
              <a:ext uri="{FF2B5EF4-FFF2-40B4-BE49-F238E27FC236}">
                <a16:creationId xmlns:a16="http://schemas.microsoft.com/office/drawing/2014/main" id="{C6E5F2D3-7AFC-2E6C-DEBB-421ED29C1B23}"/>
              </a:ext>
            </a:extLst>
          </p:cNvPr>
          <p:cNvSpPr txBox="1"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Google Shape;13;p14">
            <a:extLst>
              <a:ext uri="{FF2B5EF4-FFF2-40B4-BE49-F238E27FC236}">
                <a16:creationId xmlns:a16="http://schemas.microsoft.com/office/drawing/2014/main" id="{AA787C83-4265-06E9-FBE2-70EB144C9F60}"/>
              </a:ext>
            </a:extLst>
          </p:cNvPr>
          <p:cNvSpPr txBox="1"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Google Shape;14;p14">
            <a:extLst>
              <a:ext uri="{FF2B5EF4-FFF2-40B4-BE49-F238E27FC236}">
                <a16:creationId xmlns:a16="http://schemas.microsoft.com/office/drawing/2014/main" id="{89F38C45-E30B-46B2-80D5-DFB57BA71522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C1B79-9820-4DFE-9A8D-AF768F4100B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0397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;p14">
            <a:extLst>
              <a:ext uri="{FF2B5EF4-FFF2-40B4-BE49-F238E27FC236}">
                <a16:creationId xmlns:a16="http://schemas.microsoft.com/office/drawing/2014/main" id="{F0038AA1-C144-C3F7-D141-217E3D0140F0}"/>
              </a:ext>
            </a:extLst>
          </p:cNvPr>
          <p:cNvSpPr txBox="1"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Google Shape;13;p14">
            <a:extLst>
              <a:ext uri="{FF2B5EF4-FFF2-40B4-BE49-F238E27FC236}">
                <a16:creationId xmlns:a16="http://schemas.microsoft.com/office/drawing/2014/main" id="{2D8ADDD7-EE16-0938-BB1D-B65530B5E0C5}"/>
              </a:ext>
            </a:extLst>
          </p:cNvPr>
          <p:cNvSpPr txBox="1"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Google Shape;14;p14">
            <a:extLst>
              <a:ext uri="{FF2B5EF4-FFF2-40B4-BE49-F238E27FC236}">
                <a16:creationId xmlns:a16="http://schemas.microsoft.com/office/drawing/2014/main" id="{A074FD0B-3CB8-CD42-5E2B-5CD69B38700E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FE20F-1650-4084-98AF-7A3367C3731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06377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" name="Google Shape;12;p14">
            <a:extLst>
              <a:ext uri="{FF2B5EF4-FFF2-40B4-BE49-F238E27FC236}">
                <a16:creationId xmlns:a16="http://schemas.microsoft.com/office/drawing/2014/main" id="{2F391756-5B7D-7B00-0887-3C421D461AC4}"/>
              </a:ext>
            </a:extLst>
          </p:cNvPr>
          <p:cNvSpPr txBox="1"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Google Shape;13;p14">
            <a:extLst>
              <a:ext uri="{FF2B5EF4-FFF2-40B4-BE49-F238E27FC236}">
                <a16:creationId xmlns:a16="http://schemas.microsoft.com/office/drawing/2014/main" id="{F4AE589B-0B05-5138-1727-27BEC6D101A3}"/>
              </a:ext>
            </a:extLst>
          </p:cNvPr>
          <p:cNvSpPr txBox="1"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Google Shape;14;p14">
            <a:extLst>
              <a:ext uri="{FF2B5EF4-FFF2-40B4-BE49-F238E27FC236}">
                <a16:creationId xmlns:a16="http://schemas.microsoft.com/office/drawing/2014/main" id="{D2A4F0D9-076D-8D0F-A536-C191D226CEBC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A8F70-0FE2-45C8-9713-515ED69F8BD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18051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" name="Google Shape;12;p14">
            <a:extLst>
              <a:ext uri="{FF2B5EF4-FFF2-40B4-BE49-F238E27FC236}">
                <a16:creationId xmlns:a16="http://schemas.microsoft.com/office/drawing/2014/main" id="{D41E608E-0388-C6ED-4A45-80C1C62B1B7B}"/>
              </a:ext>
            </a:extLst>
          </p:cNvPr>
          <p:cNvSpPr txBox="1"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Google Shape;13;p14">
            <a:extLst>
              <a:ext uri="{FF2B5EF4-FFF2-40B4-BE49-F238E27FC236}">
                <a16:creationId xmlns:a16="http://schemas.microsoft.com/office/drawing/2014/main" id="{2B79954B-3CD8-FB8E-C46A-1532AA59AE16}"/>
              </a:ext>
            </a:extLst>
          </p:cNvPr>
          <p:cNvSpPr txBox="1"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Google Shape;14;p14">
            <a:extLst>
              <a:ext uri="{FF2B5EF4-FFF2-40B4-BE49-F238E27FC236}">
                <a16:creationId xmlns:a16="http://schemas.microsoft.com/office/drawing/2014/main" id="{BC1495C2-B8E9-3D89-E755-9BBC25208BE6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916AC-8876-4A1A-8FFA-10FA22C602A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37982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;p14">
            <a:extLst>
              <a:ext uri="{FF2B5EF4-FFF2-40B4-BE49-F238E27FC236}">
                <a16:creationId xmlns:a16="http://schemas.microsoft.com/office/drawing/2014/main" id="{66E03A74-3CF8-210D-DF69-391275DEA32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altLang="fr-FR">
              <a:sym typeface="Arial" panose="020B0604020202020204" pitchFamily="34" charset="0"/>
            </a:endParaRPr>
          </a:p>
        </p:txBody>
      </p:sp>
      <p:sp>
        <p:nvSpPr>
          <p:cNvPr id="1027" name="Google Shape;11;p14">
            <a:extLst>
              <a:ext uri="{FF2B5EF4-FFF2-40B4-BE49-F238E27FC236}">
                <a16:creationId xmlns:a16="http://schemas.microsoft.com/office/drawing/2014/main" id="{54788B4B-005C-F0CB-0E42-34911833499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>
              <a:sym typeface="Arial" panose="020B0604020202020204" pitchFamily="34" charset="0"/>
            </a:endParaRPr>
          </a:p>
        </p:txBody>
      </p:sp>
      <p:sp>
        <p:nvSpPr>
          <p:cNvPr id="1028" name="Google Shape;12;p14">
            <a:extLst>
              <a:ext uri="{FF2B5EF4-FFF2-40B4-BE49-F238E27FC236}">
                <a16:creationId xmlns:a16="http://schemas.microsoft.com/office/drawing/2014/main" id="{12F26BDF-8897-3D84-47B6-C3F6EC2F1DB4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9" name="Google Shape;13;p14">
            <a:extLst>
              <a:ext uri="{FF2B5EF4-FFF2-40B4-BE49-F238E27FC236}">
                <a16:creationId xmlns:a16="http://schemas.microsoft.com/office/drawing/2014/main" id="{937E2490-FD6D-358E-A710-42CA45D84BDE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Google Shape;14;p14">
            <a:extLst>
              <a:ext uri="{FF2B5EF4-FFF2-40B4-BE49-F238E27FC236}">
                <a16:creationId xmlns:a16="http://schemas.microsoft.com/office/drawing/2014/main" id="{9AF8B791-A788-51E4-63F8-C67ED95ED7D2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BC62F2F1-336B-456A-992D-1A93839AC7F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2_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>
            <a:extLst>
              <a:ext uri="{FF2B5EF4-FFF2-40B4-BE49-F238E27FC236}">
                <a16:creationId xmlns:a16="http://schemas.microsoft.com/office/drawing/2014/main" id="{147931F5-6162-1FDC-486F-A47F9D3DAC7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2895600" extrusionOk="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0" name="Google Shape;90;p1">
            <a:extLst>
              <a:ext uri="{FF2B5EF4-FFF2-40B4-BE49-F238E27FC236}">
                <a16:creationId xmlns:a16="http://schemas.microsoft.com/office/drawing/2014/main" id="{07351345-1AA9-80FB-7137-4861CDA24B86}"/>
              </a:ext>
            </a:extLst>
          </p:cNvPr>
          <p:cNvSpPr/>
          <p:nvPr/>
        </p:nvSpPr>
        <p:spPr>
          <a:xfrm>
            <a:off x="0" y="1985077"/>
            <a:ext cx="12192000" cy="2514601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8" name="Google Shape;91;p1">
            <a:extLst>
              <a:ext uri="{FF2B5EF4-FFF2-40B4-BE49-F238E27FC236}">
                <a16:creationId xmlns:a16="http://schemas.microsoft.com/office/drawing/2014/main" id="{21BBB17F-E905-6AB3-0310-867D49F13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3830638"/>
            <a:ext cx="81438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30553"/>
              </a:buClr>
              <a:buSzPts val="2800"/>
            </a:pPr>
            <a:r>
              <a:rPr lang="fr-FR" altLang="fr-FR" sz="2800">
                <a:solidFill>
                  <a:srgbClr val="030553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Le tableau blanc numérique</a:t>
            </a:r>
            <a:endParaRPr lang="fr-FR" altLang="fr-FR">
              <a:cs typeface="Calibri" panose="020F0502020204030204" pitchFamily="34" charset="0"/>
            </a:endParaRPr>
          </a:p>
        </p:txBody>
      </p:sp>
      <p:pic>
        <p:nvPicPr>
          <p:cNvPr id="3079" name="Google Shape;92;p1">
            <a:extLst>
              <a:ext uri="{FF2B5EF4-FFF2-40B4-BE49-F238E27FC236}">
                <a16:creationId xmlns:a16="http://schemas.microsoft.com/office/drawing/2014/main" id="{4D8B2945-CB16-F165-B8BC-7DFF0329750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-138113"/>
            <a:ext cx="1905000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Google Shape;93;p1">
            <a:extLst>
              <a:ext uri="{FF2B5EF4-FFF2-40B4-BE49-F238E27FC236}">
                <a16:creationId xmlns:a16="http://schemas.microsoft.com/office/drawing/2014/main" id="{C9E3727E-9679-9D92-99AE-3F3FCB9E9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8463"/>
            <a:ext cx="32686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TOUT SAVOIR SUR L'ÉCRAN INTERACTIF</a:t>
            </a:r>
            <a:endParaRPr lang="fr-FR" altLang="fr-FR">
              <a:cs typeface="Calibri" panose="020F0502020204030204" pitchFamily="34" charset="0"/>
            </a:endParaRPr>
          </a:p>
        </p:txBody>
      </p:sp>
      <p:sp>
        <p:nvSpPr>
          <p:cNvPr id="3081" name="Google Shape;94;p1">
            <a:extLst>
              <a:ext uri="{FF2B5EF4-FFF2-40B4-BE49-F238E27FC236}">
                <a16:creationId xmlns:a16="http://schemas.microsoft.com/office/drawing/2014/main" id="{57B6AB92-D7E6-9311-4B57-CEF49E9AA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3179763"/>
            <a:ext cx="788352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BASIC 3: </a:t>
            </a:r>
            <a:r>
              <a:rPr lang="fr-FR" altLang="fr-FR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Uboardmate</a:t>
            </a:r>
            <a:r>
              <a:rPr lang="fr-FR" altLang="fr-FR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CC</a:t>
            </a:r>
            <a:endParaRPr lang="fr-FR" altLang="fr-FR" dirty="0">
              <a:cs typeface="Calibri" panose="020F0502020204030204" pitchFamily="34" charset="0"/>
            </a:endParaRPr>
          </a:p>
        </p:txBody>
      </p:sp>
      <p:pic>
        <p:nvPicPr>
          <p:cNvPr id="3082" name="Google Shape;95;p1">
            <a:extLst>
              <a:ext uri="{FF2B5EF4-FFF2-40B4-BE49-F238E27FC236}">
                <a16:creationId xmlns:a16="http://schemas.microsoft.com/office/drawing/2014/main" id="{9BE12EC6-B027-F062-D6FB-E27DF119DCF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4638675"/>
            <a:ext cx="2024063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Google Shape;96;p1">
            <a:extLst>
              <a:ext uri="{FF2B5EF4-FFF2-40B4-BE49-F238E27FC236}">
                <a16:creationId xmlns:a16="http://schemas.microsoft.com/office/drawing/2014/main" id="{1AA5914B-475C-C5F2-8B64-3C7778267408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5740400" y="993775"/>
            <a:ext cx="6451600" cy="49593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56E81F-4E88-BFDD-209F-EA2EF73F60BE}"/>
              </a:ext>
            </a:extLst>
          </p:cNvPr>
          <p:cNvSpPr/>
          <p:nvPr/>
        </p:nvSpPr>
        <p:spPr>
          <a:xfrm>
            <a:off x="1141095" y="5648325"/>
            <a:ext cx="1106805" cy="23241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46CA06D-E721-D222-466F-2C277F22BDC0}"/>
              </a:ext>
            </a:extLst>
          </p:cNvPr>
          <p:cNvSpPr txBox="1"/>
          <p:nvPr/>
        </p:nvSpPr>
        <p:spPr>
          <a:xfrm>
            <a:off x="1120140" y="5648325"/>
            <a:ext cx="1127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F0"/>
                </a:solidFill>
              </a:rPr>
              <a:t>10 minutes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>
            <a:extLst>
              <a:ext uri="{FF2B5EF4-FFF2-40B4-BE49-F238E27FC236}">
                <a16:creationId xmlns:a16="http://schemas.microsoft.com/office/drawing/2014/main" id="{52B878F3-79DD-25BE-77A7-F57F91061F4E}"/>
              </a:ext>
            </a:extLst>
          </p:cNvPr>
          <p:cNvSpPr/>
          <p:nvPr/>
        </p:nvSpPr>
        <p:spPr>
          <a:xfrm>
            <a:off x="0" y="327819"/>
            <a:ext cx="12192000" cy="1213800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05" name="Google Shape;212;p10">
            <a:extLst>
              <a:ext uri="{FF2B5EF4-FFF2-40B4-BE49-F238E27FC236}">
                <a16:creationId xmlns:a16="http://schemas.microsoft.com/office/drawing/2014/main" id="{84B63EFB-C97B-D939-B450-C1B40672F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457200"/>
            <a:ext cx="120967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1000"/>
              </a:lnSpc>
            </a:pPr>
            <a:r>
              <a:rPr lang="fr-FR" altLang="fr-FR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Utilisation des images - capture d’écran</a:t>
            </a:r>
            <a:endParaRPr lang="fr-FR" altLang="fr-FR">
              <a:cs typeface="Calibri" panose="020F0502020204030204" pitchFamily="34" charset="0"/>
            </a:endParaRPr>
          </a:p>
        </p:txBody>
      </p:sp>
      <p:pic>
        <p:nvPicPr>
          <p:cNvPr id="25606" name="Google Shape;214;p10">
            <a:extLst>
              <a:ext uri="{FF2B5EF4-FFF2-40B4-BE49-F238E27FC236}">
                <a16:creationId xmlns:a16="http://schemas.microsoft.com/office/drawing/2014/main" id="{1424BB2C-2E8A-E7DE-7895-1941D097979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047875"/>
            <a:ext cx="2268538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Google Shape;215;p10">
            <a:extLst>
              <a:ext uri="{FF2B5EF4-FFF2-40B4-BE49-F238E27FC236}">
                <a16:creationId xmlns:a16="http://schemas.microsoft.com/office/drawing/2014/main" id="{4F457FF2-182C-E709-2D70-7D9CE26B9D6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254500"/>
            <a:ext cx="22558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Google Shape;222;p10">
            <a:extLst>
              <a:ext uri="{FF2B5EF4-FFF2-40B4-BE49-F238E27FC236}">
                <a16:creationId xmlns:a16="http://schemas.microsoft.com/office/drawing/2014/main" id="{752FE9AF-531B-F5DD-26D5-335EF259C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8" y="1716088"/>
            <a:ext cx="296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</a:t>
            </a:r>
            <a:endParaRPr lang="fr-FR" altLang="fr-FR">
              <a:cs typeface="Calibri" panose="020F0502020204030204" pitchFamily="34" charset="0"/>
            </a:endParaRPr>
          </a:p>
        </p:txBody>
      </p:sp>
      <p:sp>
        <p:nvSpPr>
          <p:cNvPr id="25609" name="Google Shape;223;p10">
            <a:extLst>
              <a:ext uri="{FF2B5EF4-FFF2-40B4-BE49-F238E27FC236}">
                <a16:creationId xmlns:a16="http://schemas.microsoft.com/office/drawing/2014/main" id="{01B343DC-D183-E90D-9B5B-6174E7BB7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8" y="3903663"/>
            <a:ext cx="296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2</a:t>
            </a:r>
            <a:endParaRPr lang="fr-FR" altLang="fr-FR">
              <a:cs typeface="Calibri" panose="020F0502020204030204" pitchFamily="34" charset="0"/>
            </a:endParaRPr>
          </a:p>
        </p:txBody>
      </p:sp>
      <p:sp>
        <p:nvSpPr>
          <p:cNvPr id="25610" name="Google Shape;224;p10">
            <a:extLst>
              <a:ext uri="{FF2B5EF4-FFF2-40B4-BE49-F238E27FC236}">
                <a16:creationId xmlns:a16="http://schemas.microsoft.com/office/drawing/2014/main" id="{9797ED3F-A57D-0B53-0715-AE3A106DE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4113" y="1693863"/>
            <a:ext cx="296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3</a:t>
            </a:r>
            <a:endParaRPr lang="fr-FR" altLang="fr-FR">
              <a:cs typeface="Calibri" panose="020F0502020204030204" pitchFamily="34" charset="0"/>
            </a:endParaRPr>
          </a:p>
        </p:txBody>
      </p:sp>
      <p:sp>
        <p:nvSpPr>
          <p:cNvPr id="25611" name="Google Shape;225;p10">
            <a:extLst>
              <a:ext uri="{FF2B5EF4-FFF2-40B4-BE49-F238E27FC236}">
                <a16:creationId xmlns:a16="http://schemas.microsoft.com/office/drawing/2014/main" id="{97284ABA-B443-6812-E31E-FC9C3556E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5888" y="4021138"/>
            <a:ext cx="296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4</a:t>
            </a:r>
            <a:endParaRPr lang="fr-FR" altLang="fr-FR">
              <a:cs typeface="Calibri" panose="020F0502020204030204" pitchFamily="34" charset="0"/>
            </a:endParaRPr>
          </a:p>
        </p:txBody>
      </p:sp>
      <p:graphicFrame>
        <p:nvGraphicFramePr>
          <p:cNvPr id="25612" name="Objet 2">
            <a:extLst>
              <a:ext uri="{FF2B5EF4-FFF2-40B4-BE49-F238E27FC236}">
                <a16:creationId xmlns:a16="http://schemas.microsoft.com/office/drawing/2014/main" id="{84ACD31A-D43D-C72A-7841-550E2E6B5B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3388" y="1693863"/>
          <a:ext cx="9123362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4380952" imgH="8825397" progId="">
                  <p:embed/>
                </p:oleObj>
              </mc:Choice>
              <mc:Fallback>
                <p:oleObj r:id="rId5" imgW="24380952" imgH="8825397" progId="">
                  <p:embed/>
                  <p:pic>
                    <p:nvPicPr>
                      <p:cNvPr id="0" name="Obje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3388" y="1693863"/>
                        <a:ext cx="9123362" cy="329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3" name="Objet 3">
            <a:extLst>
              <a:ext uri="{FF2B5EF4-FFF2-40B4-BE49-F238E27FC236}">
                <a16:creationId xmlns:a16="http://schemas.microsoft.com/office/drawing/2014/main" id="{511B4CAF-7AC9-BBA5-EBCF-1443E61FC9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7263" y="4967288"/>
          <a:ext cx="7177087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5784127" imgH="3974603" progId="">
                  <p:embed/>
                </p:oleObj>
              </mc:Choice>
              <mc:Fallback>
                <p:oleObj r:id="rId7" imgW="15784127" imgH="3974603" progId="">
                  <p:embed/>
                  <p:pic>
                    <p:nvPicPr>
                      <p:cNvPr id="0" name="Obje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7263" y="4967288"/>
                        <a:ext cx="7177087" cy="180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4" name="ZoneTexte 5">
            <a:extLst>
              <a:ext uri="{FF2B5EF4-FFF2-40B4-BE49-F238E27FC236}">
                <a16:creationId xmlns:a16="http://schemas.microsoft.com/office/drawing/2014/main" id="{28C2BD0B-0C0B-C5D2-0311-9E9287FA8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4825" y="1778000"/>
            <a:ext cx="1851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fr-FR" altLang="fr-FR"/>
              <a:t>Les types de capture</a:t>
            </a:r>
          </a:p>
        </p:txBody>
      </p:sp>
      <p:sp>
        <p:nvSpPr>
          <p:cNvPr id="25615" name="ZoneTexte 6">
            <a:extLst>
              <a:ext uri="{FF2B5EF4-FFF2-40B4-BE49-F238E27FC236}">
                <a16:creationId xmlns:a16="http://schemas.microsoft.com/office/drawing/2014/main" id="{1C31B784-A516-9E85-B36F-3B3501319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5010150"/>
            <a:ext cx="2552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fr-FR" altLang="fr-FR"/>
              <a:t>Les destinations des captures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A28087-7A57-5DA5-AC55-C9E0A825CD1B}"/>
              </a:ext>
            </a:extLst>
          </p:cNvPr>
          <p:cNvSpPr/>
          <p:nvPr/>
        </p:nvSpPr>
        <p:spPr>
          <a:xfrm>
            <a:off x="431800" y="1776413"/>
            <a:ext cx="2268538" cy="21272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B92C98-48EB-FDEA-B4F2-4440B0968E88}"/>
              </a:ext>
            </a:extLst>
          </p:cNvPr>
          <p:cNvSpPr/>
          <p:nvPr/>
        </p:nvSpPr>
        <p:spPr>
          <a:xfrm>
            <a:off x="419100" y="3963988"/>
            <a:ext cx="2268538" cy="1450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CD3C23-2F7D-2106-43BB-4EA4A3A57E01}"/>
              </a:ext>
            </a:extLst>
          </p:cNvPr>
          <p:cNvSpPr/>
          <p:nvPr/>
        </p:nvSpPr>
        <p:spPr>
          <a:xfrm>
            <a:off x="3030538" y="1771650"/>
            <a:ext cx="8986837" cy="31178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E2507-7975-453F-2DFF-C4FE2FFE20A2}"/>
              </a:ext>
            </a:extLst>
          </p:cNvPr>
          <p:cNvSpPr/>
          <p:nvPr/>
        </p:nvSpPr>
        <p:spPr>
          <a:xfrm>
            <a:off x="3028950" y="4967288"/>
            <a:ext cx="8986838" cy="1803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83F34DC-736D-86EC-4C15-85C58D4FFEC4}"/>
              </a:ext>
            </a:extLst>
          </p:cNvPr>
          <p:cNvSpPr txBox="1"/>
          <p:nvPr/>
        </p:nvSpPr>
        <p:spPr>
          <a:xfrm>
            <a:off x="419100" y="5957888"/>
            <a:ext cx="2268538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050" dirty="0"/>
              <a:t>Cet outil est également utilisable à l’intérieur d’UboardMate CC.</a:t>
            </a:r>
          </a:p>
          <a:p>
            <a:pPr>
              <a:defRPr/>
            </a:pPr>
            <a:r>
              <a:rPr lang="fr-FR" sz="1050" dirty="0"/>
              <a:t>Ne pas oublier que vous pouvez aussi faire des copier-coller.</a:t>
            </a:r>
          </a:p>
        </p:txBody>
      </p:sp>
      <p:sp>
        <p:nvSpPr>
          <p:cNvPr id="25621" name="ZoneTexte 12">
            <a:extLst>
              <a:ext uri="{FF2B5EF4-FFF2-40B4-BE49-F238E27FC236}">
                <a16:creationId xmlns:a16="http://schemas.microsoft.com/office/drawing/2014/main" id="{DAAE89BB-08EA-C99A-454C-7F537EBB3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5703888"/>
            <a:ext cx="2428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fr-FR" altLang="fr-FR"/>
              <a:t>Notes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1">
            <a:extLst>
              <a:ext uri="{FF2B5EF4-FFF2-40B4-BE49-F238E27FC236}">
                <a16:creationId xmlns:a16="http://schemas.microsoft.com/office/drawing/2014/main" id="{B6F40CF1-2B50-249E-7EFE-5EEC8F23101A}"/>
              </a:ext>
            </a:extLst>
          </p:cNvPr>
          <p:cNvSpPr/>
          <p:nvPr/>
        </p:nvSpPr>
        <p:spPr>
          <a:xfrm>
            <a:off x="0" y="175419"/>
            <a:ext cx="12192000" cy="1213766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53" name="Google Shape;232;p11">
            <a:extLst>
              <a:ext uri="{FF2B5EF4-FFF2-40B4-BE49-F238E27FC236}">
                <a16:creationId xmlns:a16="http://schemas.microsoft.com/office/drawing/2014/main" id="{8FF6D472-B365-B2EF-59A2-1EE544561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457200"/>
            <a:ext cx="120967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1000"/>
              </a:lnSpc>
            </a:pPr>
            <a:r>
              <a:rPr lang="fr-FR" altLang="fr-FR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Enregistrer ses sessions et diffuser</a:t>
            </a:r>
            <a:endParaRPr lang="fr-FR" altLang="fr-FR">
              <a:cs typeface="Calibri" panose="020F0502020204030204" pitchFamily="34" charset="0"/>
            </a:endParaRPr>
          </a:p>
        </p:txBody>
      </p:sp>
      <p:sp>
        <p:nvSpPr>
          <p:cNvPr id="233" name="Google Shape;233;p11">
            <a:extLst>
              <a:ext uri="{FF2B5EF4-FFF2-40B4-BE49-F238E27FC236}">
                <a16:creationId xmlns:a16="http://schemas.microsoft.com/office/drawing/2014/main" id="{4E05A4D3-F00C-0681-2F6A-273D468048B2}"/>
              </a:ext>
            </a:extLst>
          </p:cNvPr>
          <p:cNvSpPr txBox="1"/>
          <p:nvPr/>
        </p:nvSpPr>
        <p:spPr>
          <a:xfrm>
            <a:off x="127000" y="2062163"/>
            <a:ext cx="4170363" cy="2308225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  <a:defRPr/>
            </a:pPr>
            <a:r>
              <a:rPr lang="fr-FR" sz="1800" b="1" kern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Enregistrer permet de …</a:t>
            </a:r>
            <a:endParaRPr kern="0"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pPr>
            <a:endParaRPr sz="1800" kern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fr-FR" sz="1800" kern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Garder les objets et les annotations</a:t>
            </a:r>
            <a:endParaRPr kern="0"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pPr>
            <a:endParaRPr sz="1800" kern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pPr>
            <a:endParaRPr sz="1800" kern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  <a:defRPr/>
            </a:pPr>
            <a:r>
              <a:rPr lang="fr-FR" sz="1800" b="1" kern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Exportation permet de …</a:t>
            </a:r>
            <a:endParaRPr kern="0"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fr-FR" sz="1800" kern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Diffuser le contenu des sessions</a:t>
            </a:r>
            <a:endParaRPr sz="1800" kern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55" name="Google Shape;234;p11">
            <a:extLst>
              <a:ext uri="{FF2B5EF4-FFF2-40B4-BE49-F238E27FC236}">
                <a16:creationId xmlns:a16="http://schemas.microsoft.com/office/drawing/2014/main" id="{F8F237E9-2ABB-2C67-9402-26331D256F1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1600200"/>
            <a:ext cx="3863975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Google Shape;235;p11">
            <a:extLst>
              <a:ext uri="{FF2B5EF4-FFF2-40B4-BE49-F238E27FC236}">
                <a16:creationId xmlns:a16="http://schemas.microsoft.com/office/drawing/2014/main" id="{1EC310C4-E0C8-47FC-3825-0DCD14BE8C0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685088" y="1600200"/>
            <a:ext cx="3789362" cy="47164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7657" name="Google Shape;236;p11">
            <a:extLst>
              <a:ext uri="{FF2B5EF4-FFF2-40B4-BE49-F238E27FC236}">
                <a16:creationId xmlns:a16="http://schemas.microsoft.com/office/drawing/2014/main" id="{DC24F207-DFA3-9015-2118-CF70E2EDED8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5032375"/>
            <a:ext cx="2563813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Google Shape;237;p11">
            <a:extLst>
              <a:ext uri="{FF2B5EF4-FFF2-40B4-BE49-F238E27FC236}">
                <a16:creationId xmlns:a16="http://schemas.microsoft.com/office/drawing/2014/main" id="{C970ADEC-BB86-5EA4-FCA9-98632E81A76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38" y="5102225"/>
            <a:ext cx="2100263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">
            <a:extLst>
              <a:ext uri="{FF2B5EF4-FFF2-40B4-BE49-F238E27FC236}">
                <a16:creationId xmlns:a16="http://schemas.microsoft.com/office/drawing/2014/main" id="{A4A00334-62BC-3D50-7D6F-D50B4D093FEC}"/>
              </a:ext>
            </a:extLst>
          </p:cNvPr>
          <p:cNvSpPr/>
          <p:nvPr/>
        </p:nvSpPr>
        <p:spPr>
          <a:xfrm>
            <a:off x="0" y="175419"/>
            <a:ext cx="12192000" cy="1213766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01" name="Google Shape;244;p12">
            <a:extLst>
              <a:ext uri="{FF2B5EF4-FFF2-40B4-BE49-F238E27FC236}">
                <a16:creationId xmlns:a16="http://schemas.microsoft.com/office/drawing/2014/main" id="{4CF22122-BC58-4018-48E7-74D29EF88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457200"/>
            <a:ext cx="120967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1000"/>
              </a:lnSpc>
            </a:pPr>
            <a:r>
              <a:rPr lang="fr-FR" altLang="fr-FR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Ouvrir des fichiers PDF, MS Office et </a:t>
            </a:r>
            <a:r>
              <a:rPr lang="fr-FR" altLang="fr-FR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ActivInspire</a:t>
            </a:r>
            <a:endParaRPr lang="fr-FR" altLang="fr-FR" dirty="0">
              <a:cs typeface="Calibri" panose="020F0502020204030204" pitchFamily="34" charset="0"/>
            </a:endParaRPr>
          </a:p>
        </p:txBody>
      </p:sp>
      <p:pic>
        <p:nvPicPr>
          <p:cNvPr id="29702" name="Google Shape;245;p12">
            <a:extLst>
              <a:ext uri="{FF2B5EF4-FFF2-40B4-BE49-F238E27FC236}">
                <a16:creationId xmlns:a16="http://schemas.microsoft.com/office/drawing/2014/main" id="{598C4148-AE13-DC3E-F5D8-DB3D682D2F0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968500"/>
            <a:ext cx="3289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Google Shape;246;p12">
            <a:extLst>
              <a:ext uri="{FF2B5EF4-FFF2-40B4-BE49-F238E27FC236}">
                <a16:creationId xmlns:a16="http://schemas.microsoft.com/office/drawing/2014/main" id="{AFD8FF57-7D07-1CFD-947A-0A757EF4D9E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2113" y="1968500"/>
            <a:ext cx="10788650" cy="4292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29704" name="Google Shape;247;p12">
            <a:extLst>
              <a:ext uri="{FF2B5EF4-FFF2-40B4-BE49-F238E27FC236}">
                <a16:creationId xmlns:a16="http://schemas.microsoft.com/office/drawing/2014/main" id="{DA5F86C9-A840-B0B5-8ADD-AD8318B90FBE}"/>
              </a:ext>
            </a:extLst>
          </p:cNvPr>
          <p:cNvGrpSpPr>
            <a:grpSpLocks/>
          </p:cNvGrpSpPr>
          <p:nvPr/>
        </p:nvGrpSpPr>
        <p:grpSpPr bwMode="auto">
          <a:xfrm>
            <a:off x="6035675" y="2012950"/>
            <a:ext cx="5294313" cy="4248150"/>
            <a:chOff x="6506308" y="2081414"/>
            <a:chExt cx="5294372" cy="4247276"/>
          </a:xfrm>
        </p:grpSpPr>
        <p:sp>
          <p:nvSpPr>
            <p:cNvPr id="248" name="Google Shape;248;p12">
              <a:extLst>
                <a:ext uri="{FF2B5EF4-FFF2-40B4-BE49-F238E27FC236}">
                  <a16:creationId xmlns:a16="http://schemas.microsoft.com/office/drawing/2014/main" id="{65A1554B-BE48-E21B-E4C2-B0CB3F13D462}"/>
                </a:ext>
              </a:extLst>
            </p:cNvPr>
            <p:cNvSpPr txBox="1"/>
            <p:nvPr/>
          </p:nvSpPr>
          <p:spPr>
            <a:xfrm>
              <a:off x="6506308" y="2081414"/>
              <a:ext cx="5294372" cy="4247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>
              <a:spAutoFit/>
            </a:bodyPr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fr-FR" sz="1800" b="1" kern="0" dirty="0">
                  <a:solidFill>
                    <a:srgbClr val="030553"/>
                  </a:solidFill>
                  <a:latin typeface="Calibri"/>
                  <a:ea typeface="Calibri"/>
                  <a:cs typeface="Calibri"/>
                  <a:sym typeface="Calibri"/>
                </a:rPr>
                <a:t>Attention : deux comportements différents</a:t>
              </a:r>
              <a:endParaRPr kern="0" dirty="0">
                <a:latin typeface="Arial"/>
                <a:ea typeface="Arial"/>
                <a:cs typeface="Arial"/>
                <a:sym typeface="Arial"/>
              </a:endParaRPr>
            </a:p>
            <a:p>
              <a:pPr marL="285750" indent="-171450"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/>
              </a:pPr>
              <a:endParaRPr sz="1800" b="1" kern="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indent="-285750"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-"/>
                <a:defRPr/>
              </a:pPr>
              <a:r>
                <a:rPr lang="fr-FR" sz="1800" b="1" kern="0" dirty="0">
                  <a:solidFill>
                    <a:srgbClr val="030553"/>
                  </a:solidFill>
                  <a:latin typeface="Calibri"/>
                  <a:ea typeface="Calibri"/>
                  <a:cs typeface="Calibri"/>
                  <a:sym typeface="Calibri"/>
                </a:rPr>
                <a:t>Reprise et conversion de contenu</a:t>
              </a:r>
              <a:endParaRPr kern="0" dirty="0">
                <a:latin typeface="Arial"/>
                <a:ea typeface="Arial"/>
                <a:cs typeface="Arial"/>
                <a:sym typeface="Arial"/>
              </a:endParaRP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  <a:defRPr/>
              </a:pPr>
              <a:endParaRPr sz="1800" kern="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  <a:defRPr/>
              </a:pPr>
              <a:endParaRPr sz="1800" kern="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  <a:defRPr/>
              </a:pPr>
              <a:endParaRPr sz="1800" kern="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indent="-171450"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/>
              </a:pPr>
              <a:endParaRPr sz="1800" b="1" kern="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indent="-171450"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/>
              </a:pPr>
              <a:endParaRPr sz="1800" b="1" kern="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indent="-171450"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/>
              </a:pPr>
              <a:endParaRPr sz="1800" b="1" kern="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indent="-171450"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/>
              </a:pPr>
              <a:endParaRPr sz="1800" b="1" kern="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indent="-285750"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-"/>
                <a:defRPr/>
              </a:pPr>
              <a:r>
                <a:rPr lang="fr-FR" sz="1800" b="1" kern="0" dirty="0">
                  <a:solidFill>
                    <a:srgbClr val="030553"/>
                  </a:solidFill>
                  <a:latin typeface="Calibri"/>
                  <a:ea typeface="Calibri"/>
                  <a:cs typeface="Calibri"/>
                  <a:sym typeface="Calibri"/>
                </a:rPr>
                <a:t>Affichage des documents avec l’application cible</a:t>
              </a:r>
              <a:endParaRPr kern="0" dirty="0">
                <a:latin typeface="Arial"/>
                <a:ea typeface="Arial"/>
                <a:cs typeface="Arial"/>
                <a:sym typeface="Arial"/>
              </a:endParaRPr>
            </a:p>
            <a:p>
              <a:pPr marL="285750" indent="-171450"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/>
              </a:pPr>
              <a:endParaRPr sz="1800" b="1" kern="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indent="-171450"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/>
              </a:pPr>
              <a:endParaRPr sz="1800" b="1" kern="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b="1" kern="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709" name="Google Shape;249;p12">
              <a:extLst>
                <a:ext uri="{FF2B5EF4-FFF2-40B4-BE49-F238E27FC236}">
                  <a16:creationId xmlns:a16="http://schemas.microsoft.com/office/drawing/2014/main" id="{D2B5C318-0A59-6812-7A3C-7AFAECB15334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4570" y="3240979"/>
              <a:ext cx="1919759" cy="1187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0" name="Google Shape;250;p12">
              <a:extLst>
                <a:ext uri="{FF2B5EF4-FFF2-40B4-BE49-F238E27FC236}">
                  <a16:creationId xmlns:a16="http://schemas.microsoft.com/office/drawing/2014/main" id="{FC9154C4-FBBD-0340-164F-E5437AF51F7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5848" y="3365457"/>
              <a:ext cx="1674987" cy="93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11" name="Google Shape;251;p12">
              <a:extLst>
                <a:ext uri="{FF2B5EF4-FFF2-40B4-BE49-F238E27FC236}">
                  <a16:creationId xmlns:a16="http://schemas.microsoft.com/office/drawing/2014/main" id="{1AE88396-AFF4-1756-D23D-100BC36425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76745" y="5249008"/>
              <a:ext cx="2734089" cy="1039885"/>
              <a:chOff x="6273800" y="4730750"/>
              <a:chExt cx="3173413" cy="1052513"/>
            </a:xfrm>
          </p:grpSpPr>
          <p:pic>
            <p:nvPicPr>
              <p:cNvPr id="29712" name="Google Shape;252;p12" descr="Insérer un gif animé dans Excel - Comment Ça Marche">
                <a:extLst>
                  <a:ext uri="{FF2B5EF4-FFF2-40B4-BE49-F238E27FC236}">
                    <a16:creationId xmlns:a16="http://schemas.microsoft.com/office/drawing/2014/main" id="{F27FA103-18A9-16CD-009B-5012C7461D27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3800" y="4740275"/>
                <a:ext cx="1041400" cy="1042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3" name="Google Shape;253;p12" descr="MOS Prepa : Préparer et réussir la certification Microsoft Office Specialist">
                <a:extLst>
                  <a:ext uri="{FF2B5EF4-FFF2-40B4-BE49-F238E27FC236}">
                    <a16:creationId xmlns:a16="http://schemas.microsoft.com/office/drawing/2014/main" id="{E8AE3AE1-6D16-FFF6-2A87-1C1D2898096A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96238" y="4730750"/>
                <a:ext cx="1450975" cy="1052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9043C6BF-41C1-7EFC-962E-D126D27E75AE}"/>
              </a:ext>
            </a:extLst>
          </p:cNvPr>
          <p:cNvCxnSpPr/>
          <p:nvPr/>
        </p:nvCxnSpPr>
        <p:spPr>
          <a:xfrm>
            <a:off x="3321050" y="3297238"/>
            <a:ext cx="2873375" cy="2092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054833E-6DBD-A6D4-FBFF-655EB5BF9850}"/>
              </a:ext>
            </a:extLst>
          </p:cNvPr>
          <p:cNvCxnSpPr>
            <a:cxnSpLocks/>
          </p:cNvCxnSpPr>
          <p:nvPr/>
        </p:nvCxnSpPr>
        <p:spPr>
          <a:xfrm flipV="1">
            <a:off x="1793875" y="2012950"/>
            <a:ext cx="2738438" cy="917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A448DC9-485C-2C1E-46A2-919C30BF9286}"/>
              </a:ext>
            </a:extLst>
          </p:cNvPr>
          <p:cNvCxnSpPr>
            <a:cxnSpLocks/>
          </p:cNvCxnSpPr>
          <p:nvPr/>
        </p:nvCxnSpPr>
        <p:spPr>
          <a:xfrm>
            <a:off x="4532313" y="2012950"/>
            <a:ext cx="1778000" cy="10906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romethean ActivInspire - J. Frank Dobie High School">
            <a:extLst>
              <a:ext uri="{FF2B5EF4-FFF2-40B4-BE49-F238E27FC236}">
                <a16:creationId xmlns:a16="http://schemas.microsoft.com/office/drawing/2014/main" id="{010B8B74-7D85-2AFF-6466-7B098681E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027" y="3198520"/>
            <a:ext cx="119062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255;p12">
            <a:extLst>
              <a:ext uri="{FF2B5EF4-FFF2-40B4-BE49-F238E27FC236}">
                <a16:creationId xmlns:a16="http://schemas.microsoft.com/office/drawing/2014/main" id="{011A6B1C-82E8-E2E2-1A5F-A13B2131D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150"/>
            <a:ext cx="12192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1000"/>
              </a:lnSpc>
              <a:buSzPts val="3600"/>
            </a:pPr>
            <a:endParaRPr lang="fr-FR" altLang="fr-FR" sz="36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3795" name="Google Shape;256;p12">
            <a:extLst>
              <a:ext uri="{FF2B5EF4-FFF2-40B4-BE49-F238E27FC236}">
                <a16:creationId xmlns:a16="http://schemas.microsoft.com/office/drawing/2014/main" id="{1883FB91-D0A7-CA26-2F8F-A6BF791A3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19100"/>
            <a:ext cx="609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3600"/>
            </a:pPr>
            <a:r>
              <a:rPr lang="fr-FR" altLang="fr-FR" sz="3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INTERRO SURPRISE !</a:t>
            </a:r>
            <a:endParaRPr lang="fr-FR" altLang="fr-FR">
              <a:cs typeface="Calibri" panose="020F0502020204030204" pitchFamily="34" charset="0"/>
            </a:endParaRPr>
          </a:p>
        </p:txBody>
      </p:sp>
      <p:sp>
        <p:nvSpPr>
          <p:cNvPr id="33796" name="Google Shape;257;p12">
            <a:extLst>
              <a:ext uri="{FF2B5EF4-FFF2-40B4-BE49-F238E27FC236}">
                <a16:creationId xmlns:a16="http://schemas.microsoft.com/office/drawing/2014/main" id="{75E659D7-00C4-7FB2-5BB5-496CB357F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1612900"/>
            <a:ext cx="11826875" cy="397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buSzPts val="2400"/>
            </a:pPr>
            <a:r>
              <a:rPr lang="fr-FR" altLang="fr-FR" sz="2800" dirty="0" err="1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UboardMate</a:t>
            </a:r>
            <a: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CC permet d’insérer des textes et des ……………………  grâce  à un simple copier-coller.</a:t>
            </a:r>
          </a:p>
          <a:p>
            <a:pPr algn="just" eaLnBrk="1" hangingPunct="1">
              <a:buSzPts val="2400"/>
            </a:pPr>
            <a:endParaRPr lang="fr-FR" altLang="fr-FR" sz="28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just" eaLnBrk="1" hangingPunct="1">
              <a:buSzPts val="2400"/>
            </a:pPr>
            <a: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On peut modifier et agir sur tous les objets à l’aide du panneau de  …………………………………………………. . </a:t>
            </a:r>
          </a:p>
          <a:p>
            <a:pPr algn="just" eaLnBrk="1" hangingPunct="1">
              <a:buSzPts val="2400"/>
            </a:pPr>
            <a:endParaRPr lang="fr-FR" altLang="fr-FR" sz="28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just" eaLnBrk="1" hangingPunct="1">
              <a:buSzPts val="2400"/>
            </a:pPr>
            <a:endParaRPr lang="fr-FR" altLang="fr-FR" sz="28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just" eaLnBrk="1" hangingPunct="1">
              <a:buSzPts val="2400"/>
            </a:pPr>
            <a: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Pour transformer un texte manuscrit en texte …………………..</a:t>
            </a:r>
          </a:p>
          <a:p>
            <a:pPr algn="just" eaLnBrk="1" hangingPunct="1">
              <a:buSzPts val="2400"/>
            </a:pPr>
            <a: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Il faut cliquer sur la lettre…..du panneau de propriété</a:t>
            </a:r>
            <a:endParaRPr lang="fr-FR" altLang="fr-FR" sz="24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33797" name="Google Shape;258;p12">
            <a:extLst>
              <a:ext uri="{FF2B5EF4-FFF2-40B4-BE49-F238E27FC236}">
                <a16:creationId xmlns:a16="http://schemas.microsoft.com/office/drawing/2014/main" id="{F9ED69E5-F9C9-F66D-7765-19908BC67F9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3800475"/>
            <a:ext cx="3662362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FE09A8DD-BAC1-96E3-EE25-9AF2D34B767D}"/>
              </a:ext>
            </a:extLst>
          </p:cNvPr>
          <p:cNvSpPr/>
          <p:nvPr/>
        </p:nvSpPr>
        <p:spPr>
          <a:xfrm>
            <a:off x="0" y="217251"/>
            <a:ext cx="12192000" cy="1337994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5" name="Google Shape;103;p2">
            <a:extLst>
              <a:ext uri="{FF2B5EF4-FFF2-40B4-BE49-F238E27FC236}">
                <a16:creationId xmlns:a16="http://schemas.microsoft.com/office/drawing/2014/main" id="{1343E2B6-5CDD-E795-A7D8-B5EB7C052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655638"/>
            <a:ext cx="12192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11000"/>
              </a:lnSpc>
            </a:pPr>
            <a:r>
              <a:rPr lang="fr-FR" altLang="fr-FR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BASIC 3 : </a:t>
            </a:r>
            <a:r>
              <a:rPr lang="fr-FR" altLang="fr-FR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Uboardmate</a:t>
            </a:r>
            <a:r>
              <a:rPr lang="fr-FR" altLang="fr-FR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CC, le tableau blanc numérique</a:t>
            </a:r>
            <a:endParaRPr lang="fr-FR" altLang="fr-FR" dirty="0">
              <a:cs typeface="Calibri" panose="020F0502020204030204" pitchFamily="34" charset="0"/>
            </a:endParaRPr>
          </a:p>
        </p:txBody>
      </p:sp>
      <p:sp>
        <p:nvSpPr>
          <p:cNvPr id="104" name="Google Shape;104;p2">
            <a:extLst>
              <a:ext uri="{FF2B5EF4-FFF2-40B4-BE49-F238E27FC236}">
                <a16:creationId xmlns:a16="http://schemas.microsoft.com/office/drawing/2014/main" id="{54E06B48-BF31-248A-86C5-5A6E8BBF9DA2}"/>
              </a:ext>
            </a:extLst>
          </p:cNvPr>
          <p:cNvSpPr txBox="1"/>
          <p:nvPr/>
        </p:nvSpPr>
        <p:spPr>
          <a:xfrm>
            <a:off x="406400" y="2278084"/>
            <a:ext cx="6094761" cy="383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  <a:defRPr/>
            </a:pPr>
            <a:r>
              <a:rPr lang="fr-FR" sz="1800" kern="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Présentation de l’interface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  <a:defRPr/>
            </a:pPr>
            <a:r>
              <a:rPr lang="fr-FR" sz="1800" kern="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Capsule de fichiers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  <a:defRPr/>
            </a:pPr>
            <a:r>
              <a:rPr lang="fr-FR" sz="1800" kern="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Le panneau de propriété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  <a:defRPr/>
            </a:pPr>
            <a:r>
              <a:rPr lang="fr-FR" sz="1800" kern="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Personnalisation du thème et de la barre d’outils</a:t>
            </a:r>
            <a:endParaRPr kern="0" dirty="0">
              <a:latin typeface="Arial"/>
              <a:ea typeface="Arial"/>
              <a:cs typeface="Arial"/>
              <a:sym typeface="Arial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  <a:defRPr/>
            </a:pPr>
            <a:r>
              <a:rPr lang="fr-FR" sz="1800" kern="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Écriture manuscrite</a:t>
            </a:r>
            <a:endParaRPr kern="0" dirty="0">
              <a:latin typeface="Arial"/>
              <a:ea typeface="Arial"/>
              <a:cs typeface="Arial"/>
              <a:sym typeface="Arial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  <a:defRPr/>
            </a:pPr>
            <a:r>
              <a:rPr lang="fr-FR" sz="1800" kern="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Utilisation de zones de texte</a:t>
            </a:r>
            <a:endParaRPr sz="1800" kern="0" dirty="0">
              <a:solidFill>
                <a:srgbClr val="03055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  <a:defRPr/>
            </a:pPr>
            <a:r>
              <a:rPr lang="fr-FR" sz="1800" kern="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Utilisation des images</a:t>
            </a:r>
            <a:endParaRPr kern="0" dirty="0">
              <a:latin typeface="Arial"/>
              <a:ea typeface="Arial"/>
              <a:cs typeface="Arial"/>
              <a:sym typeface="Arial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  <a:defRPr/>
            </a:pPr>
            <a:r>
              <a:rPr lang="fr-FR" sz="1800" kern="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Enregistrement et diffusion</a:t>
            </a:r>
            <a:endParaRPr sz="1800" kern="0" dirty="0">
              <a:solidFill>
                <a:srgbClr val="03055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  <a:defRPr/>
            </a:pPr>
            <a:r>
              <a:rPr lang="fr-FR" sz="1800" kern="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Ouvrir des fichiers PDF, MS office ou </a:t>
            </a:r>
            <a:r>
              <a:rPr lang="fr-FR" sz="1800" kern="0" dirty="0" err="1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ActivInspire</a:t>
            </a:r>
            <a:endParaRPr sz="1800" kern="0" dirty="0">
              <a:solidFill>
                <a:srgbClr val="0305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7" name="Google Shape;106;p2">
            <a:extLst>
              <a:ext uri="{FF2B5EF4-FFF2-40B4-BE49-F238E27FC236}">
                <a16:creationId xmlns:a16="http://schemas.microsoft.com/office/drawing/2014/main" id="{7FF0D676-BD8E-EDDC-CFBE-179CBC16049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6" t="11185" r="29201" b="2844"/>
          <a:stretch>
            <a:fillRect/>
          </a:stretch>
        </p:blipFill>
        <p:spPr bwMode="auto">
          <a:xfrm>
            <a:off x="8267700" y="2771775"/>
            <a:ext cx="2652713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BCA040BB-D1CF-D319-6406-C2E23C760934}"/>
              </a:ext>
            </a:extLst>
          </p:cNvPr>
          <p:cNvSpPr/>
          <p:nvPr/>
        </p:nvSpPr>
        <p:spPr>
          <a:xfrm>
            <a:off x="0" y="217251"/>
            <a:ext cx="12192000" cy="1337994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3" name="Google Shape;103;p2">
            <a:extLst>
              <a:ext uri="{FF2B5EF4-FFF2-40B4-BE49-F238E27FC236}">
                <a16:creationId xmlns:a16="http://schemas.microsoft.com/office/drawing/2014/main" id="{BFB4E007-66F0-FF03-2DAF-50239110E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655638"/>
            <a:ext cx="12192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11000"/>
              </a:lnSpc>
            </a:pPr>
            <a:r>
              <a:rPr lang="fr-FR" altLang="fr-FR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BASIC 3 : Présentation de l’interface</a:t>
            </a:r>
            <a:endParaRPr lang="fr-FR" altLang="fr-FR" dirty="0">
              <a:cs typeface="Calibri" panose="020F0502020204030204" pitchFamily="34" charset="0"/>
            </a:endParaRPr>
          </a:p>
        </p:txBody>
      </p:sp>
      <p:pic>
        <p:nvPicPr>
          <p:cNvPr id="7174" name="Google Shape;105;p2">
            <a:extLst>
              <a:ext uri="{FF2B5EF4-FFF2-40B4-BE49-F238E27FC236}">
                <a16:creationId xmlns:a16="http://schemas.microsoft.com/office/drawing/2014/main" id="{5DE6B584-7F93-2EAF-4CFF-A0E12055503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1587500"/>
            <a:ext cx="902335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BCA040BB-D1CF-D319-6406-C2E23C760934}"/>
              </a:ext>
            </a:extLst>
          </p:cNvPr>
          <p:cNvSpPr/>
          <p:nvPr/>
        </p:nvSpPr>
        <p:spPr>
          <a:xfrm>
            <a:off x="0" y="217251"/>
            <a:ext cx="12192000" cy="1337994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3" name="Google Shape;103;p2">
            <a:extLst>
              <a:ext uri="{FF2B5EF4-FFF2-40B4-BE49-F238E27FC236}">
                <a16:creationId xmlns:a16="http://schemas.microsoft.com/office/drawing/2014/main" id="{BFB4E007-66F0-FF03-2DAF-50239110E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655638"/>
            <a:ext cx="12192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11000"/>
              </a:lnSpc>
            </a:pPr>
            <a:r>
              <a:rPr lang="fr-FR" altLang="fr-FR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BASIC 3 : Capsule de fichiers</a:t>
            </a:r>
            <a:endParaRPr lang="fr-FR" altLang="fr-FR" dirty="0"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77D9E12-6527-E6A1-851B-B6EC785F5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20" y="2269434"/>
            <a:ext cx="2630199" cy="352929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226A807-791C-6465-4BC1-89104F43A3D9}"/>
              </a:ext>
            </a:extLst>
          </p:cNvPr>
          <p:cNvSpPr/>
          <p:nvPr/>
        </p:nvSpPr>
        <p:spPr>
          <a:xfrm>
            <a:off x="1875453" y="5066521"/>
            <a:ext cx="657565" cy="6575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3F31971-9BA6-11E2-47B4-47CA4749C6AA}"/>
              </a:ext>
            </a:extLst>
          </p:cNvPr>
          <p:cNvCxnSpPr/>
          <p:nvPr/>
        </p:nvCxnSpPr>
        <p:spPr>
          <a:xfrm flipH="1">
            <a:off x="2565919" y="3582955"/>
            <a:ext cx="1735494" cy="17541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64094AD5-D275-B02B-AC4C-B92CFB988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739" y="2228671"/>
            <a:ext cx="30604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 eaLnBrk="1" hangingPunct="1">
              <a:buSzPts val="1800"/>
            </a:pPr>
            <a:r>
              <a:rPr lang="fr-FR" altLang="fr-FR" sz="1800" dirty="0">
                <a:cs typeface="Calibri" panose="020F0502020204030204" pitchFamily="34" charset="0"/>
              </a:rPr>
              <a:t>Ajoutez des fichiers </a:t>
            </a:r>
            <a:r>
              <a:rPr lang="fr-FR" altLang="fr-FR" sz="1800" dirty="0" err="1">
                <a:cs typeface="Calibri" panose="020F0502020204030204" pitchFamily="34" charset="0"/>
              </a:rPr>
              <a:t>pdf</a:t>
            </a:r>
            <a:r>
              <a:rPr lang="fr-FR" altLang="fr-FR" sz="1800" dirty="0">
                <a:cs typeface="Calibri" panose="020F0502020204030204" pitchFamily="34" charset="0"/>
              </a:rPr>
              <a:t>, images, PowerPoint, </a:t>
            </a:r>
            <a:r>
              <a:rPr lang="fr-FR" altLang="fr-FR" sz="1800" dirty="0" err="1">
                <a:cs typeface="Calibri" panose="020F0502020204030204" pitchFamily="34" charset="0"/>
              </a:rPr>
              <a:t>ActivInspire</a:t>
            </a:r>
            <a:r>
              <a:rPr lang="fr-FR" altLang="fr-FR" sz="1800" dirty="0">
                <a:cs typeface="Calibri" panose="020F0502020204030204" pitchFamily="34" charset="0"/>
              </a:rPr>
              <a:t>… dans la capsule de fichiers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415AC52-8E09-8C81-EB06-2A10975599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806"/>
          <a:stretch/>
        </p:blipFill>
        <p:spPr>
          <a:xfrm>
            <a:off x="7598365" y="2269434"/>
            <a:ext cx="3671242" cy="233039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AEFB26E-602C-CD17-E796-9A779496C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0765" y="4777202"/>
            <a:ext cx="35767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 eaLnBrk="1" hangingPunct="1">
              <a:buSzPts val="1800"/>
            </a:pPr>
            <a:r>
              <a:rPr lang="fr-FR" altLang="fr-FR" sz="1800" dirty="0">
                <a:cs typeface="Calibri" panose="020F0502020204030204" pitchFamily="34" charset="0"/>
              </a:rPr>
              <a:t>Glissez le fichier pour l’importer dans le tableau blanc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9324304-3C57-B27E-EF85-E23006572AD4}"/>
              </a:ext>
            </a:extLst>
          </p:cNvPr>
          <p:cNvCxnSpPr>
            <a:cxnSpLocks/>
          </p:cNvCxnSpPr>
          <p:nvPr/>
        </p:nvCxnSpPr>
        <p:spPr>
          <a:xfrm>
            <a:off x="8625334" y="2962900"/>
            <a:ext cx="1651518" cy="0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040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069D6F97-C383-0C01-3C02-3002E123EBD2}"/>
              </a:ext>
            </a:extLst>
          </p:cNvPr>
          <p:cNvSpPr/>
          <p:nvPr/>
        </p:nvSpPr>
        <p:spPr>
          <a:xfrm>
            <a:off x="0" y="217251"/>
            <a:ext cx="12192000" cy="1337994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1" name="Google Shape;103;p2">
            <a:extLst>
              <a:ext uri="{FF2B5EF4-FFF2-40B4-BE49-F238E27FC236}">
                <a16:creationId xmlns:a16="http://schemas.microsoft.com/office/drawing/2014/main" id="{36F7B20A-41FB-562D-A990-DBDF964E5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655638"/>
            <a:ext cx="12192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11000"/>
              </a:lnSpc>
            </a:pPr>
            <a:r>
              <a:rPr lang="fr-FR" altLang="fr-FR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BASIC 3 : Le panneau de propriétés</a:t>
            </a:r>
            <a:endParaRPr lang="fr-FR" altLang="fr-FR" dirty="0">
              <a:cs typeface="Calibri" panose="020F0502020204030204" pitchFamily="34" charset="0"/>
            </a:endParaRPr>
          </a:p>
        </p:txBody>
      </p:sp>
      <p:pic>
        <p:nvPicPr>
          <p:cNvPr id="9222" name="Google Shape;105;p2">
            <a:extLst>
              <a:ext uri="{FF2B5EF4-FFF2-40B4-BE49-F238E27FC236}">
                <a16:creationId xmlns:a16="http://schemas.microsoft.com/office/drawing/2014/main" id="{585E85B7-17EA-FE42-C532-555ACC15AC7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1673225"/>
            <a:ext cx="9023350" cy="507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05C162-0853-8341-B9BB-076D0640E776}"/>
              </a:ext>
            </a:extLst>
          </p:cNvPr>
          <p:cNvSpPr/>
          <p:nvPr/>
        </p:nvSpPr>
        <p:spPr>
          <a:xfrm>
            <a:off x="1584325" y="1673225"/>
            <a:ext cx="9023350" cy="50752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2E4E028-68C8-0BBA-D868-B129B5FE0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343" y="2005509"/>
            <a:ext cx="2319766" cy="3488830"/>
          </a:xfrm>
          <a:prstGeom prst="rect">
            <a:avLst/>
          </a:prstGeom>
        </p:spPr>
      </p:pic>
      <p:sp>
        <p:nvSpPr>
          <p:cNvPr id="112" name="Google Shape;112;p3">
            <a:extLst>
              <a:ext uri="{FF2B5EF4-FFF2-40B4-BE49-F238E27FC236}">
                <a16:creationId xmlns:a16="http://schemas.microsoft.com/office/drawing/2014/main" id="{9471B265-1FB5-4A65-72B1-2F0419BCF7B8}"/>
              </a:ext>
            </a:extLst>
          </p:cNvPr>
          <p:cNvSpPr/>
          <p:nvPr/>
        </p:nvSpPr>
        <p:spPr>
          <a:xfrm>
            <a:off x="0" y="186007"/>
            <a:ext cx="12192000" cy="1506159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69" name="Google Shape;113;p3">
            <a:extLst>
              <a:ext uri="{FF2B5EF4-FFF2-40B4-BE49-F238E27FC236}">
                <a16:creationId xmlns:a16="http://schemas.microsoft.com/office/drawing/2014/main" id="{33B8A833-D334-9D27-6BD6-05C7DFCFD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690563"/>
            <a:ext cx="115966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11000"/>
              </a:lnSpc>
            </a:pPr>
            <a:r>
              <a:rPr lang="fr-FR" altLang="fr-FR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Personnalisation du thème et de la barre d’outils  </a:t>
            </a:r>
            <a:endParaRPr lang="fr-FR" altLang="fr-FR" dirty="0">
              <a:cs typeface="Calibri" panose="020F0502020204030204" pitchFamily="34" charset="0"/>
            </a:endParaRPr>
          </a:p>
        </p:txBody>
      </p:sp>
      <p:pic>
        <p:nvPicPr>
          <p:cNvPr id="11271" name="Google Shape;115;p3">
            <a:extLst>
              <a:ext uri="{FF2B5EF4-FFF2-40B4-BE49-F238E27FC236}">
                <a16:creationId xmlns:a16="http://schemas.microsoft.com/office/drawing/2014/main" id="{4A50A81D-B83D-CE4D-C90E-303DD5C9922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599" y="1874838"/>
            <a:ext cx="237490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ZoneTexte 8">
            <a:extLst>
              <a:ext uri="{FF2B5EF4-FFF2-40B4-BE49-F238E27FC236}">
                <a16:creationId xmlns:a16="http://schemas.microsoft.com/office/drawing/2014/main" id="{996B6B4D-76A6-4582-EA08-A2D095310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6032500"/>
            <a:ext cx="3529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800"/>
              <a:buFont typeface="Calibri" panose="020F0502020204030204" pitchFamily="34" charset="0"/>
              <a:buChar char="-"/>
            </a:pPr>
            <a:r>
              <a:rPr lang="fr-FR" altLang="fr-FR" sz="2400" dirty="0">
                <a:solidFill>
                  <a:srgbClr val="030553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Changer le thème</a:t>
            </a:r>
            <a:endParaRPr lang="fr-FR" altLang="fr-FR" sz="2400" dirty="0">
              <a:cs typeface="Calibri" panose="020F0502020204030204" pitchFamily="34" charset="0"/>
            </a:endParaRPr>
          </a:p>
        </p:txBody>
      </p:sp>
      <p:sp>
        <p:nvSpPr>
          <p:cNvPr id="11273" name="ZoneTexte 9">
            <a:extLst>
              <a:ext uri="{FF2B5EF4-FFF2-40B4-BE49-F238E27FC236}">
                <a16:creationId xmlns:a16="http://schemas.microsoft.com/office/drawing/2014/main" id="{26E9DA92-6318-4F60-E4BA-E42DF2DFA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187" y="6032500"/>
            <a:ext cx="5168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800"/>
              <a:buFont typeface="Calibri" panose="020F0502020204030204" pitchFamily="34" charset="0"/>
              <a:buChar char="-"/>
            </a:pPr>
            <a:r>
              <a:rPr lang="fr-FR" altLang="fr-FR" sz="2400">
                <a:solidFill>
                  <a:srgbClr val="030553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Ajout d’outils dans la barre centrale </a:t>
            </a:r>
            <a:endParaRPr lang="fr-FR" altLang="fr-FR" sz="2400"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6BB7E7-4DC5-618D-B2A2-70795021E033}"/>
              </a:ext>
            </a:extLst>
          </p:cNvPr>
          <p:cNvSpPr/>
          <p:nvPr/>
        </p:nvSpPr>
        <p:spPr>
          <a:xfrm>
            <a:off x="1149350" y="1927225"/>
            <a:ext cx="3463925" cy="4635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246A64-9ED5-BF49-2289-67200E956FB8}"/>
              </a:ext>
            </a:extLst>
          </p:cNvPr>
          <p:cNvSpPr/>
          <p:nvPr/>
        </p:nvSpPr>
        <p:spPr>
          <a:xfrm>
            <a:off x="6522187" y="1874838"/>
            <a:ext cx="4911725" cy="4687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4" name="Google Shape;126;p4">
            <a:extLst>
              <a:ext uri="{FF2B5EF4-FFF2-40B4-BE49-F238E27FC236}">
                <a16:creationId xmlns:a16="http://schemas.microsoft.com/office/drawing/2014/main" id="{1D41DE2F-04F4-0E12-13CC-A1D4DEE393B5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0"/>
          <a:stretch/>
        </p:blipFill>
        <p:spPr bwMode="auto">
          <a:xfrm>
            <a:off x="1583696" y="5572623"/>
            <a:ext cx="2381140" cy="51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4D64D27-FC12-20EE-2419-D07387839216}"/>
              </a:ext>
            </a:extLst>
          </p:cNvPr>
          <p:cNvCxnSpPr>
            <a:cxnSpLocks/>
          </p:cNvCxnSpPr>
          <p:nvPr/>
        </p:nvCxnSpPr>
        <p:spPr>
          <a:xfrm flipV="1">
            <a:off x="2543503" y="2695701"/>
            <a:ext cx="732057" cy="29379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67A2087F-C484-DE67-B829-FA02C9AEE80F}"/>
              </a:ext>
            </a:extLst>
          </p:cNvPr>
          <p:cNvSpPr/>
          <p:nvPr/>
        </p:nvSpPr>
        <p:spPr>
          <a:xfrm>
            <a:off x="3129789" y="2145227"/>
            <a:ext cx="482212" cy="4822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>
            <a:extLst>
              <a:ext uri="{FF2B5EF4-FFF2-40B4-BE49-F238E27FC236}">
                <a16:creationId xmlns:a16="http://schemas.microsoft.com/office/drawing/2014/main" id="{74D912D9-0E74-D239-B083-C5D9E2DB256A}"/>
              </a:ext>
            </a:extLst>
          </p:cNvPr>
          <p:cNvSpPr/>
          <p:nvPr/>
        </p:nvSpPr>
        <p:spPr>
          <a:xfrm>
            <a:off x="0" y="175419"/>
            <a:ext cx="12192000" cy="1379850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61" name="Google Shape;165;p7">
            <a:extLst>
              <a:ext uri="{FF2B5EF4-FFF2-40B4-BE49-F238E27FC236}">
                <a16:creationId xmlns:a16="http://schemas.microsoft.com/office/drawing/2014/main" id="{8AE7B8E1-709A-F274-1F31-209E4C8D7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457200"/>
            <a:ext cx="120967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1000"/>
              </a:lnSpc>
            </a:pPr>
            <a:r>
              <a:rPr lang="fr-FR" altLang="fr-FR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Utilisation des zones de textes - copier coller</a:t>
            </a:r>
            <a:endParaRPr lang="fr-FR" altLang="fr-FR" dirty="0">
              <a:cs typeface="Calibri" panose="020F0502020204030204" pitchFamily="34" charset="0"/>
            </a:endParaRPr>
          </a:p>
        </p:txBody>
      </p:sp>
      <p:grpSp>
        <p:nvGrpSpPr>
          <p:cNvPr id="19462" name="Google Shape;166;p7">
            <a:extLst>
              <a:ext uri="{FF2B5EF4-FFF2-40B4-BE49-F238E27FC236}">
                <a16:creationId xmlns:a16="http://schemas.microsoft.com/office/drawing/2014/main" id="{8BFF86BA-C2B2-6FA8-4A12-48F7827C40C7}"/>
              </a:ext>
            </a:extLst>
          </p:cNvPr>
          <p:cNvGrpSpPr>
            <a:grpSpLocks/>
          </p:cNvGrpSpPr>
          <p:nvPr/>
        </p:nvGrpSpPr>
        <p:grpSpPr bwMode="auto">
          <a:xfrm>
            <a:off x="795338" y="1955800"/>
            <a:ext cx="10863262" cy="2408238"/>
            <a:chOff x="847725" y="1955800"/>
            <a:chExt cx="10863263" cy="2408238"/>
          </a:xfrm>
        </p:grpSpPr>
        <p:pic>
          <p:nvPicPr>
            <p:cNvPr id="19472" name="Google Shape;167;p7">
              <a:extLst>
                <a:ext uri="{FF2B5EF4-FFF2-40B4-BE49-F238E27FC236}">
                  <a16:creationId xmlns:a16="http://schemas.microsoft.com/office/drawing/2014/main" id="{32983401-5EDF-F872-23BB-CA7D77766BE2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725" y="1955800"/>
              <a:ext cx="3135313" cy="2408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" name="Google Shape;168;p7">
              <a:extLst>
                <a:ext uri="{FF2B5EF4-FFF2-40B4-BE49-F238E27FC236}">
                  <a16:creationId xmlns:a16="http://schemas.microsoft.com/office/drawing/2014/main" id="{1696A50D-C784-1AE1-E121-581E51A339D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67200" y="2174875"/>
              <a:ext cx="3143250" cy="1560513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algn="ctr" rotWithShape="0">
                <a:schemeClr val="dk1"/>
              </a:outerShdw>
            </a:effectLst>
          </p:spPr>
        </p:pic>
        <p:pic>
          <p:nvPicPr>
            <p:cNvPr id="19474" name="Google Shape;169;p7">
              <a:extLst>
                <a:ext uri="{FF2B5EF4-FFF2-40B4-BE49-F238E27FC236}">
                  <a16:creationId xmlns:a16="http://schemas.microsoft.com/office/drawing/2014/main" id="{F1DD2663-289B-BD3D-88B8-AE037E62B958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350" y="2201863"/>
              <a:ext cx="3703638" cy="146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63" name="Google Shape;171;p7">
            <a:extLst>
              <a:ext uri="{FF2B5EF4-FFF2-40B4-BE49-F238E27FC236}">
                <a16:creationId xmlns:a16="http://schemas.microsoft.com/office/drawing/2014/main" id="{5FCD1590-0464-7DD5-0E69-6710585E9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" y="1955800"/>
            <a:ext cx="3143250" cy="19034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9464" name="Google Shape;172;p7">
            <a:extLst>
              <a:ext uri="{FF2B5EF4-FFF2-40B4-BE49-F238E27FC236}">
                <a16:creationId xmlns:a16="http://schemas.microsoft.com/office/drawing/2014/main" id="{F3BA0C75-CC2F-8E38-F0F9-B5D4CD128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463" y="2174875"/>
            <a:ext cx="3135312" cy="15605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9465" name="Google Shape;173;p7">
            <a:extLst>
              <a:ext uri="{FF2B5EF4-FFF2-40B4-BE49-F238E27FC236}">
                <a16:creationId xmlns:a16="http://schemas.microsoft.com/office/drawing/2014/main" id="{9F2220AD-46AE-A083-0649-AE4853E75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4963" y="2174875"/>
            <a:ext cx="3703637" cy="13795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9466" name="Google Shape;174;p7">
            <a:extLst>
              <a:ext uri="{FF2B5EF4-FFF2-40B4-BE49-F238E27FC236}">
                <a16:creationId xmlns:a16="http://schemas.microsoft.com/office/drawing/2014/main" id="{9B28A1F1-DCC4-B37C-8AAD-5DB056B79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338" y="4652963"/>
            <a:ext cx="2513012" cy="1574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9467" name="Google Shape;175;p7">
            <a:extLst>
              <a:ext uri="{FF2B5EF4-FFF2-40B4-BE49-F238E27FC236}">
                <a16:creationId xmlns:a16="http://schemas.microsoft.com/office/drawing/2014/main" id="{CE3ACA51-2C3E-9C1C-91B0-D64E4BE4E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350" y="1619250"/>
            <a:ext cx="296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</a:t>
            </a:r>
            <a:endParaRPr lang="fr-FR" altLang="fr-FR">
              <a:cs typeface="Calibri" panose="020F0502020204030204" pitchFamily="34" charset="0"/>
            </a:endParaRPr>
          </a:p>
        </p:txBody>
      </p:sp>
      <p:sp>
        <p:nvSpPr>
          <p:cNvPr id="19468" name="Google Shape;176;p7">
            <a:extLst>
              <a:ext uri="{FF2B5EF4-FFF2-40B4-BE49-F238E27FC236}">
                <a16:creationId xmlns:a16="http://schemas.microsoft.com/office/drawing/2014/main" id="{B9DC0E8F-5CA6-E75C-4206-C625C86F0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3419" y="1619250"/>
            <a:ext cx="296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800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2</a:t>
            </a:r>
            <a:endParaRPr lang="fr-FR" altLang="fr-FR" dirty="0">
              <a:cs typeface="Calibri" panose="020F0502020204030204" pitchFamily="34" charset="0"/>
            </a:endParaRPr>
          </a:p>
        </p:txBody>
      </p:sp>
      <p:sp>
        <p:nvSpPr>
          <p:cNvPr id="19469" name="Google Shape;177;p7">
            <a:extLst>
              <a:ext uri="{FF2B5EF4-FFF2-40B4-BE49-F238E27FC236}">
                <a16:creationId xmlns:a16="http://schemas.microsoft.com/office/drawing/2014/main" id="{D7EC2D5A-5F28-2FB8-B872-F131CE11B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8350" y="1695450"/>
            <a:ext cx="296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3</a:t>
            </a:r>
            <a:endParaRPr lang="fr-FR" altLang="fr-FR">
              <a:cs typeface="Calibri" panose="020F0502020204030204" pitchFamily="34" charset="0"/>
            </a:endParaRPr>
          </a:p>
        </p:txBody>
      </p:sp>
      <p:sp>
        <p:nvSpPr>
          <p:cNvPr id="19470" name="Google Shape;178;p7">
            <a:extLst>
              <a:ext uri="{FF2B5EF4-FFF2-40B4-BE49-F238E27FC236}">
                <a16:creationId xmlns:a16="http://schemas.microsoft.com/office/drawing/2014/main" id="{83F19061-EAAB-557B-43A9-E53C404B8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63" y="6313488"/>
            <a:ext cx="2359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4 – Clic droit coller </a:t>
            </a:r>
            <a:endParaRPr lang="fr-FR" altLang="fr-FR">
              <a:cs typeface="Calibri" panose="020F0502020204030204" pitchFamily="34" charset="0"/>
            </a:endParaRPr>
          </a:p>
        </p:txBody>
      </p:sp>
      <p:pic>
        <p:nvPicPr>
          <p:cNvPr id="19471" name="Image 16">
            <a:extLst>
              <a:ext uri="{FF2B5EF4-FFF2-40B4-BE49-F238E27FC236}">
                <a16:creationId xmlns:a16="http://schemas.microsoft.com/office/drawing/2014/main" id="{4553B7D8-1F54-857A-85FF-C7268F711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4700588"/>
            <a:ext cx="2481262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>
            <a:extLst>
              <a:ext uri="{FF2B5EF4-FFF2-40B4-BE49-F238E27FC236}">
                <a16:creationId xmlns:a16="http://schemas.microsoft.com/office/drawing/2014/main" id="{9DC2F5B9-D7F9-05DE-B94B-8889E8D911D0}"/>
              </a:ext>
            </a:extLst>
          </p:cNvPr>
          <p:cNvSpPr/>
          <p:nvPr/>
        </p:nvSpPr>
        <p:spPr>
          <a:xfrm>
            <a:off x="0" y="175419"/>
            <a:ext cx="12192000" cy="1379850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09" name="Google Shape;185;p8">
            <a:extLst>
              <a:ext uri="{FF2B5EF4-FFF2-40B4-BE49-F238E27FC236}">
                <a16:creationId xmlns:a16="http://schemas.microsoft.com/office/drawing/2014/main" id="{BE98BF9B-8D7C-EDB8-ACA5-1801C6163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457200"/>
            <a:ext cx="120967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1000"/>
              </a:lnSpc>
            </a:pPr>
            <a:r>
              <a:rPr lang="fr-FR" altLang="fr-FR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Création d’une zone de texte et reconnaissance d’écriture</a:t>
            </a:r>
            <a:endParaRPr lang="fr-FR" altLang="fr-FR">
              <a:cs typeface="Calibri" panose="020F0502020204030204" pitchFamily="34" charset="0"/>
            </a:endParaRPr>
          </a:p>
        </p:txBody>
      </p:sp>
      <p:pic>
        <p:nvPicPr>
          <p:cNvPr id="21510" name="Google Shape;186;p8">
            <a:extLst>
              <a:ext uri="{FF2B5EF4-FFF2-40B4-BE49-F238E27FC236}">
                <a16:creationId xmlns:a16="http://schemas.microsoft.com/office/drawing/2014/main" id="{03E2CD32-8C77-CBC6-CC9F-DCA14A7AE73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271713"/>
            <a:ext cx="5024438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Image 2">
            <a:extLst>
              <a:ext uri="{FF2B5EF4-FFF2-40B4-BE49-F238E27FC236}">
                <a16:creationId xmlns:a16="http://schemas.microsoft.com/office/drawing/2014/main" id="{385C7AA7-E41D-80C8-CA51-C2E7F6D59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2271713"/>
            <a:ext cx="6372225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5B0D01-04A2-8110-D316-E7EA98C8C0C3}"/>
              </a:ext>
            </a:extLst>
          </p:cNvPr>
          <p:cNvSpPr/>
          <p:nvPr/>
        </p:nvSpPr>
        <p:spPr>
          <a:xfrm>
            <a:off x="225425" y="2271713"/>
            <a:ext cx="5024438" cy="35845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E1E6E0-5FF6-26A6-769C-E50CD43CE2F5}"/>
              </a:ext>
            </a:extLst>
          </p:cNvPr>
          <p:cNvSpPr/>
          <p:nvPr/>
        </p:nvSpPr>
        <p:spPr>
          <a:xfrm>
            <a:off x="5594350" y="2271713"/>
            <a:ext cx="6372225" cy="35845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514" name="ZoneTexte 5">
            <a:extLst>
              <a:ext uri="{FF2B5EF4-FFF2-40B4-BE49-F238E27FC236}">
                <a16:creationId xmlns:a16="http://schemas.microsoft.com/office/drawing/2014/main" id="{E43EDCDE-6828-AFF1-DADB-49193CB57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350" y="5965825"/>
            <a:ext cx="6129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fr-FR" altLang="fr-FR"/>
              <a:t>En cliquant sur le T dans le panneau de propriété, </a:t>
            </a:r>
            <a:br>
              <a:rPr lang="fr-FR" altLang="fr-FR"/>
            </a:br>
            <a:r>
              <a:rPr lang="fr-FR" altLang="fr-FR"/>
              <a:t>l’écriture manuscrite sera reconnue et transformée en texte éditable.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">
            <a:extLst>
              <a:ext uri="{FF2B5EF4-FFF2-40B4-BE49-F238E27FC236}">
                <a16:creationId xmlns:a16="http://schemas.microsoft.com/office/drawing/2014/main" id="{502F76F5-3366-BACC-2BEF-1C2957FE5AA4}"/>
              </a:ext>
            </a:extLst>
          </p:cNvPr>
          <p:cNvSpPr/>
          <p:nvPr/>
        </p:nvSpPr>
        <p:spPr>
          <a:xfrm>
            <a:off x="0" y="175419"/>
            <a:ext cx="12192000" cy="1379850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57" name="Google Shape;194;p9">
            <a:extLst>
              <a:ext uri="{FF2B5EF4-FFF2-40B4-BE49-F238E27FC236}">
                <a16:creationId xmlns:a16="http://schemas.microsoft.com/office/drawing/2014/main" id="{55615F36-AE66-FA28-249F-7FC4C1981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457200"/>
            <a:ext cx="120967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1000"/>
              </a:lnSpc>
            </a:pPr>
            <a:r>
              <a:rPr lang="fr-FR" altLang="fr-FR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Utilisation des images - insertion d’un fichier image</a:t>
            </a:r>
            <a:endParaRPr lang="fr-FR" altLang="fr-FR">
              <a:cs typeface="Calibri" panose="020F0502020204030204" pitchFamily="34" charset="0"/>
            </a:endParaRPr>
          </a:p>
        </p:txBody>
      </p:sp>
      <p:grpSp>
        <p:nvGrpSpPr>
          <p:cNvPr id="23558" name="Google Shape;195;p9">
            <a:extLst>
              <a:ext uri="{FF2B5EF4-FFF2-40B4-BE49-F238E27FC236}">
                <a16:creationId xmlns:a16="http://schemas.microsoft.com/office/drawing/2014/main" id="{7B949C2C-2546-F31C-C97C-94E06B34EE1E}"/>
              </a:ext>
            </a:extLst>
          </p:cNvPr>
          <p:cNvGrpSpPr>
            <a:grpSpLocks/>
          </p:cNvGrpSpPr>
          <p:nvPr/>
        </p:nvGrpSpPr>
        <p:grpSpPr bwMode="auto">
          <a:xfrm>
            <a:off x="180975" y="1782763"/>
            <a:ext cx="10725150" cy="4389437"/>
            <a:chOff x="180975" y="1782763"/>
            <a:chExt cx="10725150" cy="4389437"/>
          </a:xfrm>
        </p:grpSpPr>
        <p:pic>
          <p:nvPicPr>
            <p:cNvPr id="23566" name="Google Shape;196;p9">
              <a:extLst>
                <a:ext uri="{FF2B5EF4-FFF2-40B4-BE49-F238E27FC236}">
                  <a16:creationId xmlns:a16="http://schemas.microsoft.com/office/drawing/2014/main" id="{229E1112-C83B-BA39-670A-60D3109316B0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75" y="1782763"/>
              <a:ext cx="4208463" cy="438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7" name="Google Shape;197;p9">
              <a:extLst>
                <a:ext uri="{FF2B5EF4-FFF2-40B4-BE49-F238E27FC236}">
                  <a16:creationId xmlns:a16="http://schemas.microsoft.com/office/drawing/2014/main" id="{4050CDD8-3859-3394-B999-549C766049F7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8525" y="1922463"/>
              <a:ext cx="2387600" cy="2444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8" name="Google Shape;198;p9">
              <a:extLst>
                <a:ext uri="{FF2B5EF4-FFF2-40B4-BE49-F238E27FC236}">
                  <a16:creationId xmlns:a16="http://schemas.microsoft.com/office/drawing/2014/main" id="{573C8344-D46B-E5C7-B934-9F05643B37B9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3275" y="1922463"/>
              <a:ext cx="3319463" cy="317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9" name="Google Shape;199;p9">
            <a:extLst>
              <a:ext uri="{FF2B5EF4-FFF2-40B4-BE49-F238E27FC236}">
                <a16:creationId xmlns:a16="http://schemas.microsoft.com/office/drawing/2014/main" id="{F6096DCE-3FDC-40C6-230E-65558980C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3" y="1901825"/>
            <a:ext cx="3756025" cy="34178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3560" name="Google Shape;200;p9">
            <a:extLst>
              <a:ext uri="{FF2B5EF4-FFF2-40B4-BE49-F238E27FC236}">
                <a16:creationId xmlns:a16="http://schemas.microsoft.com/office/drawing/2014/main" id="{DB86D0BF-EF64-AF6F-9BD8-FD4A3B094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275" y="1901825"/>
            <a:ext cx="3189288" cy="31924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3561" name="Google Shape;201;p9">
            <a:extLst>
              <a:ext uri="{FF2B5EF4-FFF2-40B4-BE49-F238E27FC236}">
                <a16:creationId xmlns:a16="http://schemas.microsoft.com/office/drawing/2014/main" id="{564B6401-3DC0-F65B-091E-5833A727BD1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518525" y="1901825"/>
            <a:ext cx="2387600" cy="24653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3562" name="Google Shape;202;p9">
            <a:extLst>
              <a:ext uri="{FF2B5EF4-FFF2-40B4-BE49-F238E27FC236}">
                <a16:creationId xmlns:a16="http://schemas.microsoft.com/office/drawing/2014/main" id="{9EC7897B-FBB2-C958-EDC2-858C813FA65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55613" y="5437188"/>
            <a:ext cx="1857375" cy="7350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1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3563" name="Google Shape;203;p9">
            <a:extLst>
              <a:ext uri="{FF2B5EF4-FFF2-40B4-BE49-F238E27FC236}">
                <a16:creationId xmlns:a16="http://schemas.microsoft.com/office/drawing/2014/main" id="{7B8BA367-D019-960A-08D5-3EC95DEAD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38" y="1550988"/>
            <a:ext cx="295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</a:t>
            </a:r>
            <a:endParaRPr lang="fr-FR" altLang="fr-FR">
              <a:cs typeface="Calibri" panose="020F0502020204030204" pitchFamily="34" charset="0"/>
            </a:endParaRPr>
          </a:p>
        </p:txBody>
      </p:sp>
      <p:sp>
        <p:nvSpPr>
          <p:cNvPr id="23564" name="Google Shape;204;p9">
            <a:extLst>
              <a:ext uri="{FF2B5EF4-FFF2-40B4-BE49-F238E27FC236}">
                <a16:creationId xmlns:a16="http://schemas.microsoft.com/office/drawing/2014/main" id="{94701632-3555-5895-6380-241C3F341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6775" y="1576388"/>
            <a:ext cx="296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2</a:t>
            </a:r>
            <a:endParaRPr lang="fr-FR" altLang="fr-FR">
              <a:cs typeface="Calibri" panose="020F0502020204030204" pitchFamily="34" charset="0"/>
            </a:endParaRPr>
          </a:p>
        </p:txBody>
      </p:sp>
      <p:sp>
        <p:nvSpPr>
          <p:cNvPr id="23565" name="Google Shape;205;p9">
            <a:extLst>
              <a:ext uri="{FF2B5EF4-FFF2-40B4-BE49-F238E27FC236}">
                <a16:creationId xmlns:a16="http://schemas.microsoft.com/office/drawing/2014/main" id="{32D70579-51D6-8D51-5B08-3013E55F2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9138" y="1555750"/>
            <a:ext cx="296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3</a:t>
            </a:r>
            <a:endParaRPr lang="fr-FR" altLang="fr-FR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2974</TotalTime>
  <Words>339</Words>
  <Application>Microsoft Office PowerPoint</Application>
  <PresentationFormat>Grand écran</PresentationFormat>
  <Paragraphs>87</Paragraphs>
  <Slides>13</Slides>
  <Notes>13</Notes>
  <HiddenSlides>0</HiddenSlides>
  <MMClips>0</MMClips>
  <ScaleCrop>false</ScaleCrop>
  <HeadingPairs>
    <vt:vector size="8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13</vt:i4>
      </vt:variant>
    </vt:vector>
  </HeadingPairs>
  <TitlesOfParts>
    <vt:vector size="16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Benoit Lefevre</dc:creator>
  <cp:lastModifiedBy>EASYPITCH EASYPITCH</cp:lastModifiedBy>
  <cp:revision>39</cp:revision>
  <dcterms:created xsi:type="dcterms:W3CDTF">2021-04-19T14:54:35Z</dcterms:created>
  <dcterms:modified xsi:type="dcterms:W3CDTF">2024-05-20T15:29:43Z</dcterms:modified>
</cp:coreProperties>
</file>