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Source Sans Pro Black" panose="020B0803030403020204" pitchFamily="34" charset="0"/>
      <p:bold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DzyTINHwGaAHVmF5CVijg1B3E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2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/>
          <p:nvPr/>
        </p:nvSpPr>
        <p:spPr>
          <a:xfrm>
            <a:off x="221329" y="520539"/>
            <a:ext cx="6034770" cy="603477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dist="76200" dir="9600000" sx="102000" sy="102000" algn="tr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/>
          <p:nvPr/>
        </p:nvSpPr>
        <p:spPr>
          <a:xfrm rot="5400000">
            <a:off x="-19128" y="19128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/>
          <p:nvPr/>
        </p:nvSpPr>
        <p:spPr>
          <a:xfrm rot="-5400000">
            <a:off x="11601739" y="6267739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0" y="6286867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"/>
          <p:cNvSpPr/>
          <p:nvPr/>
        </p:nvSpPr>
        <p:spPr>
          <a:xfrm rot="10800000">
            <a:off x="11601739" y="0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" name="Google Shape;79;p1"/>
          <p:cNvGrpSpPr/>
          <p:nvPr/>
        </p:nvGrpSpPr>
        <p:grpSpPr>
          <a:xfrm>
            <a:off x="6625031" y="2507498"/>
            <a:ext cx="5566969" cy="1804748"/>
            <a:chOff x="8077200" y="2355772"/>
            <a:chExt cx="4133927" cy="2108200"/>
          </a:xfrm>
        </p:grpSpPr>
        <p:sp>
          <p:nvSpPr>
            <p:cNvPr id="80" name="Google Shape;80;p1"/>
            <p:cNvSpPr/>
            <p:nvPr/>
          </p:nvSpPr>
          <p:spPr>
            <a:xfrm>
              <a:off x="8077200" y="2355772"/>
              <a:ext cx="4133927" cy="2108200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"/>
            <p:cNvSpPr txBox="1"/>
            <p:nvPr/>
          </p:nvSpPr>
          <p:spPr>
            <a:xfrm>
              <a:off x="8419350" y="2691701"/>
              <a:ext cx="3626892" cy="1436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Arial"/>
                <a:buNone/>
              </a:pPr>
              <a:endParaRPr sz="4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2" name="Google Shape;82;p1"/>
          <p:cNvSpPr txBox="1"/>
          <p:nvPr/>
        </p:nvSpPr>
        <p:spPr>
          <a:xfrm>
            <a:off x="6763391" y="2850036"/>
            <a:ext cx="5290247" cy="111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fr-FR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touche Easypitch sur Windows</a:t>
            </a: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2232" y="2645603"/>
            <a:ext cx="2036482" cy="152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 descr="Easypitch Easypitch - YouTub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713" y="2380638"/>
            <a:ext cx="2036481" cy="2036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2"/>
          <p:cNvGrpSpPr/>
          <p:nvPr/>
        </p:nvGrpSpPr>
        <p:grpSpPr>
          <a:xfrm>
            <a:off x="400" y="704816"/>
            <a:ext cx="12192001" cy="5290559"/>
            <a:chOff x="-1" y="2397534"/>
            <a:chExt cx="12192001" cy="4460466"/>
          </a:xfrm>
        </p:grpSpPr>
        <p:sp>
          <p:nvSpPr>
            <p:cNvPr id="90" name="Google Shape;90;p2"/>
            <p:cNvSpPr/>
            <p:nvPr/>
          </p:nvSpPr>
          <p:spPr>
            <a:xfrm>
              <a:off x="0" y="2397534"/>
              <a:ext cx="12192000" cy="571134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" y="2968668"/>
              <a:ext cx="12192001" cy="388933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2"/>
          <p:cNvSpPr/>
          <p:nvPr/>
        </p:nvSpPr>
        <p:spPr>
          <a:xfrm rot="5400000">
            <a:off x="-19128" y="19128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 rot="-5400000">
            <a:off x="11601739" y="6267739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-27923" y="6325406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64344" y="883907"/>
            <a:ext cx="11437395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645"/>
              <a:buFont typeface="Arial"/>
              <a:buNone/>
            </a:pPr>
            <a:r>
              <a:rPr lang="fr-FR" sz="2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 touche Easypitch sur Windows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 rot="10800000">
            <a:off x="11601739" y="0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164352" y="1519326"/>
            <a:ext cx="108702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AutoNum type="arabicParenR"/>
            </a:pPr>
            <a:r>
              <a:rPr lang="fr-FR" sz="2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Les logiciels</a:t>
            </a:r>
            <a:endParaRPr sz="2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2060"/>
                </a:solidFill>
              </a:rPr>
              <a:t>1.1. Présentation de UboardMate CC</a:t>
            </a:r>
            <a:endParaRPr sz="180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2060"/>
                </a:solidFill>
              </a:rPr>
              <a:t>1.2. Présentation du “Dossier Assistance”</a:t>
            </a:r>
            <a:endParaRPr sz="1800">
              <a:solidFill>
                <a:srgbClr val="002060"/>
              </a:solidFill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AutoNum type="arabicParenR"/>
            </a:pPr>
            <a:r>
              <a:rPr lang="fr-FR" sz="2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Les matériels</a:t>
            </a:r>
            <a:endParaRPr sz="2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2060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Char char="-"/>
            </a:pPr>
            <a:r>
              <a:rPr lang="fr-FR" sz="1800">
                <a:solidFill>
                  <a:srgbClr val="002060"/>
                </a:solidFill>
              </a:rPr>
              <a:t>OPS i5</a:t>
            </a:r>
            <a:endParaRPr sz="1800">
              <a:solidFill>
                <a:srgbClr val="002060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Char char="-"/>
            </a:pPr>
            <a:r>
              <a:rPr lang="fr-FR" sz="1800">
                <a:solidFill>
                  <a:srgbClr val="002060"/>
                </a:solidFill>
              </a:rPr>
              <a:t>OPS i7</a:t>
            </a:r>
            <a:endParaRPr sz="180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AutoNum type="arabicParenR"/>
            </a:pPr>
            <a:r>
              <a:rPr lang="fr-FR" sz="2200">
                <a:solidFill>
                  <a:srgbClr val="002060"/>
                </a:solidFill>
              </a:rPr>
              <a:t>OPS et Windows 11 </a:t>
            </a:r>
            <a:endParaRPr sz="220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8370781" y="2836655"/>
            <a:ext cx="3782232" cy="1495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4"/>
          <p:cNvGrpSpPr/>
          <p:nvPr/>
        </p:nvGrpSpPr>
        <p:grpSpPr>
          <a:xfrm>
            <a:off x="-1" y="2441778"/>
            <a:ext cx="12192001" cy="4460466"/>
            <a:chOff x="-1" y="2397534"/>
            <a:chExt cx="12192001" cy="4460466"/>
          </a:xfrm>
        </p:grpSpPr>
        <p:sp>
          <p:nvSpPr>
            <p:cNvPr id="104" name="Google Shape;104;p34"/>
            <p:cNvSpPr/>
            <p:nvPr/>
          </p:nvSpPr>
          <p:spPr>
            <a:xfrm>
              <a:off x="0" y="2397534"/>
              <a:ext cx="12192000" cy="571134"/>
            </a:xfrm>
            <a:prstGeom prst="rect">
              <a:avLst/>
            </a:prstGeom>
            <a:solidFill>
              <a:srgbClr val="D8E2F3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ppp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4"/>
            <p:cNvSpPr/>
            <p:nvPr/>
          </p:nvSpPr>
          <p:spPr>
            <a:xfrm>
              <a:off x="-1" y="2968668"/>
              <a:ext cx="12192001" cy="388933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34"/>
          <p:cNvSpPr/>
          <p:nvPr/>
        </p:nvSpPr>
        <p:spPr>
          <a:xfrm rot="5400000">
            <a:off x="-19128" y="19128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4"/>
          <p:cNvSpPr/>
          <p:nvPr/>
        </p:nvSpPr>
        <p:spPr>
          <a:xfrm rot="-5400000">
            <a:off x="11601739" y="6311983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4"/>
          <p:cNvSpPr/>
          <p:nvPr/>
        </p:nvSpPr>
        <p:spPr>
          <a:xfrm>
            <a:off x="0" y="6345859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4"/>
          <p:cNvSpPr/>
          <p:nvPr/>
        </p:nvSpPr>
        <p:spPr>
          <a:xfrm rot="10800000">
            <a:off x="11601739" y="0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34"/>
          <p:cNvGrpSpPr/>
          <p:nvPr/>
        </p:nvGrpSpPr>
        <p:grpSpPr>
          <a:xfrm>
            <a:off x="571133" y="285567"/>
            <a:ext cx="9103219" cy="1092342"/>
            <a:chOff x="571133" y="276098"/>
            <a:chExt cx="9103219" cy="1092342"/>
          </a:xfrm>
        </p:grpSpPr>
        <p:sp>
          <p:nvSpPr>
            <p:cNvPr id="111" name="Google Shape;111;p34"/>
            <p:cNvSpPr txBox="1"/>
            <p:nvPr/>
          </p:nvSpPr>
          <p:spPr>
            <a:xfrm>
              <a:off x="571133" y="276098"/>
              <a:ext cx="9103219" cy="57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25000" lnSpcReduction="20000"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100000"/>
                <a:buFont typeface="Arial"/>
                <a:buNone/>
              </a:pPr>
              <a:r>
                <a:rPr lang="fr-FR" sz="144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1) Les logiciels</a:t>
              </a:r>
              <a:endParaRPr sz="14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None/>
              </a:pPr>
              <a:endParaRPr sz="3600" b="1" i="0" u="none" strike="noStrike" cap="none">
                <a:solidFill>
                  <a:srgbClr val="00206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sp>
          <p:nvSpPr>
            <p:cNvPr id="112" name="Google Shape;112;p34"/>
            <p:cNvSpPr/>
            <p:nvPr/>
          </p:nvSpPr>
          <p:spPr>
            <a:xfrm>
              <a:off x="1136407" y="999149"/>
              <a:ext cx="349018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i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1.1</a:t>
              </a:r>
              <a:endParaRPr sz="18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34"/>
          <p:cNvSpPr txBox="1"/>
          <p:nvPr/>
        </p:nvSpPr>
        <p:spPr>
          <a:xfrm>
            <a:off x="972634" y="1602213"/>
            <a:ext cx="45111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Notre appli de tableau blanc : Uboardmate CC</a:t>
            </a:r>
            <a:endParaRPr/>
          </a:p>
        </p:txBody>
      </p:sp>
      <p:pic>
        <p:nvPicPr>
          <p:cNvPr id="114" name="Google Shape;11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5720" y="1195259"/>
            <a:ext cx="1246519" cy="1246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3796" y="5229916"/>
            <a:ext cx="1112316" cy="111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5986" y="5135516"/>
            <a:ext cx="1285914" cy="111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45236" y="3380151"/>
            <a:ext cx="1246519" cy="129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30207" y="3343502"/>
            <a:ext cx="1339335" cy="1368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4" descr="Une image contenant texte, clipart&#10;&#10;Description générée automatiquemen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133" y="3368733"/>
            <a:ext cx="1098600" cy="10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73278" y="4927348"/>
            <a:ext cx="2328495" cy="141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08184" y="3416050"/>
            <a:ext cx="1098600" cy="10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227922" y="4927348"/>
            <a:ext cx="1662635" cy="166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4" descr="Une image contenant texte&#10;&#10;Description générée automatiquement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07994" y="3086715"/>
            <a:ext cx="1662636" cy="1662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870562" y="4927347"/>
            <a:ext cx="1662636" cy="1662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4" descr="Une image contenant texte&#10;&#10;Description générée automatiquement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38616" y="3682598"/>
            <a:ext cx="1476118" cy="156947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4"/>
          <p:cNvSpPr txBox="1"/>
          <p:nvPr/>
        </p:nvSpPr>
        <p:spPr>
          <a:xfrm>
            <a:off x="10262624" y="5252068"/>
            <a:ext cx="1162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Assistance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35"/>
          <p:cNvGrpSpPr/>
          <p:nvPr/>
        </p:nvGrpSpPr>
        <p:grpSpPr>
          <a:xfrm>
            <a:off x="-1" y="2441778"/>
            <a:ext cx="12192001" cy="4460466"/>
            <a:chOff x="-1" y="2397534"/>
            <a:chExt cx="12192001" cy="4460466"/>
          </a:xfrm>
        </p:grpSpPr>
        <p:sp>
          <p:nvSpPr>
            <p:cNvPr id="132" name="Google Shape;132;p35"/>
            <p:cNvSpPr/>
            <p:nvPr/>
          </p:nvSpPr>
          <p:spPr>
            <a:xfrm>
              <a:off x="0" y="2397534"/>
              <a:ext cx="12192000" cy="571134"/>
            </a:xfrm>
            <a:prstGeom prst="rect">
              <a:avLst/>
            </a:prstGeom>
            <a:solidFill>
              <a:srgbClr val="D8E2F3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ppp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5"/>
            <p:cNvSpPr/>
            <p:nvPr/>
          </p:nvSpPr>
          <p:spPr>
            <a:xfrm>
              <a:off x="-1" y="2968668"/>
              <a:ext cx="12192001" cy="388933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35"/>
          <p:cNvSpPr/>
          <p:nvPr/>
        </p:nvSpPr>
        <p:spPr>
          <a:xfrm rot="5400000">
            <a:off x="-19128" y="19128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5"/>
          <p:cNvSpPr/>
          <p:nvPr/>
        </p:nvSpPr>
        <p:spPr>
          <a:xfrm rot="-5400000">
            <a:off x="11601739" y="6311983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5"/>
          <p:cNvSpPr/>
          <p:nvPr/>
        </p:nvSpPr>
        <p:spPr>
          <a:xfrm>
            <a:off x="0" y="6345859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5"/>
          <p:cNvSpPr/>
          <p:nvPr/>
        </p:nvSpPr>
        <p:spPr>
          <a:xfrm rot="10800000">
            <a:off x="11601739" y="0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138;p35"/>
          <p:cNvGrpSpPr/>
          <p:nvPr/>
        </p:nvGrpSpPr>
        <p:grpSpPr>
          <a:xfrm>
            <a:off x="571133" y="285567"/>
            <a:ext cx="11030606" cy="1092342"/>
            <a:chOff x="571133" y="276098"/>
            <a:chExt cx="11030606" cy="1092342"/>
          </a:xfrm>
        </p:grpSpPr>
        <p:sp>
          <p:nvSpPr>
            <p:cNvPr id="139" name="Google Shape;139;p35"/>
            <p:cNvSpPr txBox="1"/>
            <p:nvPr/>
          </p:nvSpPr>
          <p:spPr>
            <a:xfrm>
              <a:off x="571133" y="276098"/>
              <a:ext cx="11030606" cy="57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25000" lnSpcReduction="20000"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100000"/>
                <a:buFont typeface="Arial"/>
                <a:buNone/>
              </a:pPr>
              <a:r>
                <a:rPr lang="fr-FR" sz="144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Uboardmate CC</a:t>
              </a:r>
              <a:endParaRPr sz="14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None/>
              </a:pPr>
              <a:endParaRPr sz="3600" b="1" i="0" u="none" strike="noStrike" cap="none">
                <a:solidFill>
                  <a:srgbClr val="00206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sp>
          <p:nvSpPr>
            <p:cNvPr id="140" name="Google Shape;140;p35"/>
            <p:cNvSpPr/>
            <p:nvPr/>
          </p:nvSpPr>
          <p:spPr>
            <a:xfrm>
              <a:off x="1136407" y="999149"/>
              <a:ext cx="349018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1" name="Google Shape;14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89" y="1123669"/>
            <a:ext cx="1565421" cy="156542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5"/>
          <p:cNvSpPr txBox="1"/>
          <p:nvPr/>
        </p:nvSpPr>
        <p:spPr>
          <a:xfrm>
            <a:off x="1136407" y="3677964"/>
            <a:ext cx="4798108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Logiciel de tableau blanc interactif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Annotation sur document et image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Questions et quizz sur smartphones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35" descr="L'application creative classro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1427" y="3677965"/>
            <a:ext cx="4306154" cy="2154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37"/>
          <p:cNvGrpSpPr/>
          <p:nvPr/>
        </p:nvGrpSpPr>
        <p:grpSpPr>
          <a:xfrm>
            <a:off x="-1" y="2441778"/>
            <a:ext cx="12192001" cy="4460466"/>
            <a:chOff x="-1" y="2397534"/>
            <a:chExt cx="12192001" cy="4460466"/>
          </a:xfrm>
        </p:grpSpPr>
        <p:sp>
          <p:nvSpPr>
            <p:cNvPr id="149" name="Google Shape;149;p37"/>
            <p:cNvSpPr/>
            <p:nvPr/>
          </p:nvSpPr>
          <p:spPr>
            <a:xfrm>
              <a:off x="0" y="2397534"/>
              <a:ext cx="12192000" cy="571134"/>
            </a:xfrm>
            <a:prstGeom prst="rect">
              <a:avLst/>
            </a:prstGeom>
            <a:solidFill>
              <a:srgbClr val="D8E2F3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ppp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7"/>
            <p:cNvSpPr/>
            <p:nvPr/>
          </p:nvSpPr>
          <p:spPr>
            <a:xfrm>
              <a:off x="-1" y="2968668"/>
              <a:ext cx="12192001" cy="388933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37"/>
          <p:cNvSpPr/>
          <p:nvPr/>
        </p:nvSpPr>
        <p:spPr>
          <a:xfrm rot="5400000">
            <a:off x="-19128" y="19128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7"/>
          <p:cNvSpPr/>
          <p:nvPr/>
        </p:nvSpPr>
        <p:spPr>
          <a:xfrm rot="-5400000">
            <a:off x="11601739" y="6311983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7"/>
          <p:cNvSpPr/>
          <p:nvPr/>
        </p:nvSpPr>
        <p:spPr>
          <a:xfrm>
            <a:off x="0" y="6345859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7"/>
          <p:cNvSpPr/>
          <p:nvPr/>
        </p:nvSpPr>
        <p:spPr>
          <a:xfrm rot="10800000">
            <a:off x="11601739" y="0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" name="Google Shape;155;p37"/>
          <p:cNvGrpSpPr/>
          <p:nvPr/>
        </p:nvGrpSpPr>
        <p:grpSpPr>
          <a:xfrm>
            <a:off x="571133" y="285567"/>
            <a:ext cx="11030606" cy="1092342"/>
            <a:chOff x="571133" y="276098"/>
            <a:chExt cx="11030606" cy="1092342"/>
          </a:xfrm>
        </p:grpSpPr>
        <p:sp>
          <p:nvSpPr>
            <p:cNvPr id="156" name="Google Shape;156;p37"/>
            <p:cNvSpPr txBox="1"/>
            <p:nvPr/>
          </p:nvSpPr>
          <p:spPr>
            <a:xfrm>
              <a:off x="571133" y="276098"/>
              <a:ext cx="11030606" cy="57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25000" lnSpcReduction="20000"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100000"/>
                <a:buFont typeface="Arial"/>
                <a:buNone/>
              </a:pPr>
              <a:r>
                <a:rPr lang="fr-FR" sz="144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Dossier d’assistance</a:t>
              </a:r>
              <a:endParaRPr sz="14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None/>
              </a:pPr>
              <a:endParaRPr sz="3600" b="1" i="0" u="none" strike="noStrike" cap="none">
                <a:solidFill>
                  <a:srgbClr val="00206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sp>
          <p:nvSpPr>
            <p:cNvPr id="157" name="Google Shape;157;p37"/>
            <p:cNvSpPr/>
            <p:nvPr/>
          </p:nvSpPr>
          <p:spPr>
            <a:xfrm>
              <a:off x="1136407" y="999149"/>
              <a:ext cx="349018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37"/>
          <p:cNvSpPr txBox="1"/>
          <p:nvPr/>
        </p:nvSpPr>
        <p:spPr>
          <a:xfrm>
            <a:off x="1110020" y="3768083"/>
            <a:ext cx="3542958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Sur le bureau de votre OPS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Guide d’utilisation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Fond d’écran Easypitch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37" descr="Une image contenant text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1082" y="856701"/>
            <a:ext cx="1476118" cy="156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9024" y="3967092"/>
            <a:ext cx="2732204" cy="17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7"/>
          <p:cNvSpPr txBox="1"/>
          <p:nvPr/>
        </p:nvSpPr>
        <p:spPr>
          <a:xfrm>
            <a:off x="261600" y="10651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1.2</a:t>
            </a:r>
            <a:endParaRPr sz="1800" i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36"/>
          <p:cNvGrpSpPr/>
          <p:nvPr/>
        </p:nvGrpSpPr>
        <p:grpSpPr>
          <a:xfrm>
            <a:off x="20924" y="745337"/>
            <a:ext cx="12150151" cy="5290531"/>
            <a:chOff x="-1" y="2397534"/>
            <a:chExt cx="12192001" cy="4460466"/>
          </a:xfrm>
        </p:grpSpPr>
        <p:sp>
          <p:nvSpPr>
            <p:cNvPr id="167" name="Google Shape;167;p36"/>
            <p:cNvSpPr/>
            <p:nvPr/>
          </p:nvSpPr>
          <p:spPr>
            <a:xfrm>
              <a:off x="0" y="2397534"/>
              <a:ext cx="12192000" cy="571134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6"/>
            <p:cNvSpPr/>
            <p:nvPr/>
          </p:nvSpPr>
          <p:spPr>
            <a:xfrm>
              <a:off x="-1" y="2968668"/>
              <a:ext cx="12192001" cy="388933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36"/>
          <p:cNvSpPr/>
          <p:nvPr/>
        </p:nvSpPr>
        <p:spPr>
          <a:xfrm rot="5400000">
            <a:off x="-19128" y="19128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6"/>
          <p:cNvSpPr/>
          <p:nvPr/>
        </p:nvSpPr>
        <p:spPr>
          <a:xfrm rot="-5400000">
            <a:off x="11601739" y="6267739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6"/>
          <p:cNvSpPr/>
          <p:nvPr/>
        </p:nvSpPr>
        <p:spPr>
          <a:xfrm>
            <a:off x="-27923" y="6325406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6"/>
          <p:cNvSpPr txBox="1"/>
          <p:nvPr/>
        </p:nvSpPr>
        <p:spPr>
          <a:xfrm>
            <a:off x="191640" y="883907"/>
            <a:ext cx="11437395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29032"/>
              <a:buFont typeface="Arial"/>
              <a:buNone/>
            </a:pPr>
            <a:r>
              <a:rPr lang="fr-FR" sz="3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Les logiciels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6"/>
          <p:cNvSpPr/>
          <p:nvPr/>
        </p:nvSpPr>
        <p:spPr>
          <a:xfrm rot="10800000">
            <a:off x="11601739" y="0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6"/>
          <p:cNvSpPr txBox="1"/>
          <p:nvPr/>
        </p:nvSpPr>
        <p:spPr>
          <a:xfrm>
            <a:off x="866945" y="2245662"/>
            <a:ext cx="10870200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Navigateur			Visioconférence			Archivage	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Bureautique				Enregistrement Vidéo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5386" y="3782515"/>
            <a:ext cx="1112316" cy="111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0702" y="3787024"/>
            <a:ext cx="1285914" cy="111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025" y="1657496"/>
            <a:ext cx="967387" cy="10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9047" y="3813724"/>
            <a:ext cx="902816" cy="922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6" descr="Une image contenant texte, clipart&#10;&#10;Description générée automatiquemen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3203" y="1665579"/>
            <a:ext cx="1098600" cy="10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1828" y="3834061"/>
            <a:ext cx="902816" cy="90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29085" y="1389977"/>
            <a:ext cx="1662635" cy="166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27886" y="1584872"/>
            <a:ext cx="1210090" cy="1210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38"/>
          <p:cNvGrpSpPr/>
          <p:nvPr/>
        </p:nvGrpSpPr>
        <p:grpSpPr>
          <a:xfrm>
            <a:off x="-1" y="2441778"/>
            <a:ext cx="12192001" cy="4460466"/>
            <a:chOff x="-1" y="2397534"/>
            <a:chExt cx="12192001" cy="4460466"/>
          </a:xfrm>
        </p:grpSpPr>
        <p:sp>
          <p:nvSpPr>
            <p:cNvPr id="188" name="Google Shape;188;p38"/>
            <p:cNvSpPr/>
            <p:nvPr/>
          </p:nvSpPr>
          <p:spPr>
            <a:xfrm>
              <a:off x="0" y="2397534"/>
              <a:ext cx="12192000" cy="571134"/>
            </a:xfrm>
            <a:prstGeom prst="rect">
              <a:avLst/>
            </a:prstGeom>
            <a:solidFill>
              <a:srgbClr val="D8E2F3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ppp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8"/>
            <p:cNvSpPr/>
            <p:nvPr/>
          </p:nvSpPr>
          <p:spPr>
            <a:xfrm>
              <a:off x="-1" y="2968668"/>
              <a:ext cx="12192001" cy="388933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38"/>
          <p:cNvSpPr/>
          <p:nvPr/>
        </p:nvSpPr>
        <p:spPr>
          <a:xfrm rot="5400000">
            <a:off x="-19128" y="19128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8"/>
          <p:cNvSpPr/>
          <p:nvPr/>
        </p:nvSpPr>
        <p:spPr>
          <a:xfrm rot="-5400000">
            <a:off x="11601739" y="6311983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8"/>
          <p:cNvSpPr/>
          <p:nvPr/>
        </p:nvSpPr>
        <p:spPr>
          <a:xfrm>
            <a:off x="0" y="6345859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8"/>
          <p:cNvSpPr/>
          <p:nvPr/>
        </p:nvSpPr>
        <p:spPr>
          <a:xfrm rot="10800000">
            <a:off x="11601739" y="0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38"/>
          <p:cNvGrpSpPr/>
          <p:nvPr/>
        </p:nvGrpSpPr>
        <p:grpSpPr>
          <a:xfrm>
            <a:off x="571133" y="285567"/>
            <a:ext cx="10620373" cy="5575376"/>
            <a:chOff x="571133" y="276098"/>
            <a:chExt cx="10620373" cy="5575376"/>
          </a:xfrm>
        </p:grpSpPr>
        <p:sp>
          <p:nvSpPr>
            <p:cNvPr id="195" name="Google Shape;195;p38"/>
            <p:cNvSpPr txBox="1"/>
            <p:nvPr/>
          </p:nvSpPr>
          <p:spPr>
            <a:xfrm>
              <a:off x="571133" y="276098"/>
              <a:ext cx="9103219" cy="57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25000" lnSpcReduction="20000"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100000"/>
                <a:buFont typeface="Arial"/>
                <a:buNone/>
              </a:pPr>
              <a:r>
                <a:rPr lang="fr-FR" sz="144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2) Les matériels</a:t>
              </a:r>
              <a:endParaRPr sz="14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None/>
              </a:pPr>
              <a:endParaRPr sz="3600" b="1" i="0" u="none" strike="noStrike" cap="none">
                <a:solidFill>
                  <a:srgbClr val="00206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sp>
          <p:nvSpPr>
            <p:cNvPr id="196" name="Google Shape;196;p38"/>
            <p:cNvSpPr/>
            <p:nvPr/>
          </p:nvSpPr>
          <p:spPr>
            <a:xfrm>
              <a:off x="1000492" y="4097188"/>
              <a:ext cx="10191014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	OPS</a:t>
              </a:r>
              <a:r>
                <a:rPr lang="fr-FR" sz="1800" b="0" i="1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800" b="0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I5							OPS I7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0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	Intel I5-8265U						Intel I7-10510U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	1.6GHz, 3.9GHz turbo					1,8GHz, 4,9GHz turbo	8Go mémoire vive 						8Go mémoire vive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	512Go SSD						512Go SSD</a:t>
              </a:r>
              <a:endParaRPr/>
            </a:p>
          </p:txBody>
        </p:sp>
      </p:grpSp>
      <p:pic>
        <p:nvPicPr>
          <p:cNvPr id="197" name="Google Shape;19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4883" y="856701"/>
            <a:ext cx="3782232" cy="149598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8"/>
          <p:cNvSpPr txBox="1"/>
          <p:nvPr/>
        </p:nvSpPr>
        <p:spPr>
          <a:xfrm>
            <a:off x="4920036" y="3198167"/>
            <a:ext cx="23519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 configurations :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39"/>
          <p:cNvGrpSpPr/>
          <p:nvPr/>
        </p:nvGrpSpPr>
        <p:grpSpPr>
          <a:xfrm>
            <a:off x="-1" y="2441778"/>
            <a:ext cx="12192001" cy="4460466"/>
            <a:chOff x="-1" y="2397534"/>
            <a:chExt cx="12192001" cy="4460466"/>
          </a:xfrm>
        </p:grpSpPr>
        <p:sp>
          <p:nvSpPr>
            <p:cNvPr id="204" name="Google Shape;204;p39"/>
            <p:cNvSpPr/>
            <p:nvPr/>
          </p:nvSpPr>
          <p:spPr>
            <a:xfrm>
              <a:off x="0" y="2397534"/>
              <a:ext cx="12192000" cy="571134"/>
            </a:xfrm>
            <a:prstGeom prst="rect">
              <a:avLst/>
            </a:prstGeom>
            <a:solidFill>
              <a:srgbClr val="D8E2F3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ppp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9"/>
            <p:cNvSpPr/>
            <p:nvPr/>
          </p:nvSpPr>
          <p:spPr>
            <a:xfrm>
              <a:off x="-1" y="2968668"/>
              <a:ext cx="12192001" cy="388933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39"/>
          <p:cNvSpPr/>
          <p:nvPr/>
        </p:nvSpPr>
        <p:spPr>
          <a:xfrm rot="5400000">
            <a:off x="-19128" y="19128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9"/>
          <p:cNvSpPr/>
          <p:nvPr/>
        </p:nvSpPr>
        <p:spPr>
          <a:xfrm rot="-5400000">
            <a:off x="11601739" y="6311983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9"/>
          <p:cNvSpPr/>
          <p:nvPr/>
        </p:nvSpPr>
        <p:spPr>
          <a:xfrm>
            <a:off x="0" y="6345859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9"/>
          <p:cNvSpPr/>
          <p:nvPr/>
        </p:nvSpPr>
        <p:spPr>
          <a:xfrm rot="10800000">
            <a:off x="11601739" y="0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0" name="Google Shape;210;p39"/>
          <p:cNvGrpSpPr/>
          <p:nvPr/>
        </p:nvGrpSpPr>
        <p:grpSpPr>
          <a:xfrm>
            <a:off x="571133" y="285567"/>
            <a:ext cx="11030606" cy="1092342"/>
            <a:chOff x="571133" y="276098"/>
            <a:chExt cx="11030606" cy="1092342"/>
          </a:xfrm>
        </p:grpSpPr>
        <p:sp>
          <p:nvSpPr>
            <p:cNvPr id="211" name="Google Shape;211;p39"/>
            <p:cNvSpPr txBox="1"/>
            <p:nvPr/>
          </p:nvSpPr>
          <p:spPr>
            <a:xfrm>
              <a:off x="571133" y="276098"/>
              <a:ext cx="11030606" cy="57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lnSpcReduction="10000"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600"/>
                <a:buFont typeface="Arial"/>
                <a:buNone/>
              </a:pPr>
              <a:r>
                <a:rPr lang="fr-FR" sz="3600" b="1" i="0" u="none" strike="noStrike" cap="none">
                  <a:solidFill>
                    <a:srgbClr val="002060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Windows 11 Ready</a:t>
              </a:r>
              <a:endParaRPr sz="3600" b="1" i="0" u="none" strike="noStrike" cap="none">
                <a:solidFill>
                  <a:srgbClr val="00206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  <p:sp>
          <p:nvSpPr>
            <p:cNvPr id="212" name="Google Shape;212;p39"/>
            <p:cNvSpPr/>
            <p:nvPr/>
          </p:nvSpPr>
          <p:spPr>
            <a:xfrm>
              <a:off x="1136407" y="999149"/>
              <a:ext cx="349018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39"/>
          <p:cNvSpPr txBox="1"/>
          <p:nvPr/>
        </p:nvSpPr>
        <p:spPr>
          <a:xfrm>
            <a:off x="285566" y="4002970"/>
            <a:ext cx="6508513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Les 2 configurations sont valides pour Windows 11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Bientôt disponible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7758" y="819170"/>
            <a:ext cx="2036482" cy="152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321" y="3290470"/>
            <a:ext cx="4925112" cy="3334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21"/>
          <p:cNvGrpSpPr/>
          <p:nvPr/>
        </p:nvGrpSpPr>
        <p:grpSpPr>
          <a:xfrm>
            <a:off x="0" y="2397534"/>
            <a:ext cx="12192001" cy="4460466"/>
            <a:chOff x="-1" y="2397534"/>
            <a:chExt cx="12192001" cy="4460466"/>
          </a:xfrm>
        </p:grpSpPr>
        <p:sp>
          <p:nvSpPr>
            <p:cNvPr id="221" name="Google Shape;221;p21"/>
            <p:cNvSpPr/>
            <p:nvPr/>
          </p:nvSpPr>
          <p:spPr>
            <a:xfrm>
              <a:off x="0" y="2397534"/>
              <a:ext cx="12192000" cy="571134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-1" y="2968668"/>
              <a:ext cx="12192001" cy="388933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21"/>
          <p:cNvSpPr/>
          <p:nvPr/>
        </p:nvSpPr>
        <p:spPr>
          <a:xfrm rot="5400000">
            <a:off x="-19128" y="19128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1"/>
          <p:cNvSpPr/>
          <p:nvPr/>
        </p:nvSpPr>
        <p:spPr>
          <a:xfrm rot="10800000">
            <a:off x="11601739" y="0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1"/>
          <p:cNvSpPr txBox="1"/>
          <p:nvPr/>
        </p:nvSpPr>
        <p:spPr>
          <a:xfrm>
            <a:off x="3444791" y="2543798"/>
            <a:ext cx="6246902" cy="57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fr-FR" sz="3600" b="0" i="0" u="none" strike="noStrike" cap="none">
                <a:solidFill>
                  <a:srgbClr val="00206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 Bientôt pour de prochaines vidéos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0" y="6286867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1"/>
          <p:cNvSpPr/>
          <p:nvPr/>
        </p:nvSpPr>
        <p:spPr>
          <a:xfrm>
            <a:off x="4818351" y="2977151"/>
            <a:ext cx="7398900" cy="3880800"/>
          </a:xfrm>
          <a:prstGeom prst="rect">
            <a:avLst/>
          </a:prstGeom>
          <a:solidFill>
            <a:schemeClr val="lt1">
              <a:alpha val="8627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1"/>
          <p:cNvSpPr/>
          <p:nvPr/>
        </p:nvSpPr>
        <p:spPr>
          <a:xfrm rot="-5400000">
            <a:off x="11601739" y="6267739"/>
            <a:ext cx="609388" cy="571133"/>
          </a:xfrm>
          <a:prstGeom prst="corner">
            <a:avLst>
              <a:gd name="adj1" fmla="val 19291"/>
              <a:gd name="adj2" fmla="val 17334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Grand écran</PresentationFormat>
  <Paragraphs>57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Source Sans Pro Black</vt:lpstr>
      <vt:lpstr>Open Sans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Asmaa EZZHAR</dc:creator>
  <cp:lastModifiedBy>Enzo VIRIATO</cp:lastModifiedBy>
  <cp:revision>1</cp:revision>
  <dcterms:created xsi:type="dcterms:W3CDTF">2022-02-02T15:22:57Z</dcterms:created>
  <dcterms:modified xsi:type="dcterms:W3CDTF">2022-04-15T12:10:07Z</dcterms:modified>
</cp:coreProperties>
</file>