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83" r:id="rId4"/>
    <p:sldId id="284" r:id="rId5"/>
    <p:sldId id="293" r:id="rId6"/>
    <p:sldId id="295" r:id="rId7"/>
    <p:sldId id="290" r:id="rId8"/>
    <p:sldId id="288" r:id="rId9"/>
    <p:sldId id="29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8-04-18T13:24:20.9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0 764 0,'25'0'63,"0"0"-48,-1 50 1,1 24-1,-25-25-15,25 50 16,-1-50-16,-24 25 16,25 0-16,-25-25 15,0 50-15,0-25 16,0-25-16,0 74 16,0-49-16,0 50 15,0-1-15,0 25 16,0-49-16,0 24 15,49 25-15,-49 0 16,25 49-16,49 25 16,-74-99-1,25-49-15,-25 25 16,0 24-16,0-49 16,0 0-16,24 25 15,-24-25-15,0 0 16,0 0-16,0 24 15,25 1 1,-25-25-16,49 0 16,-49-25-16,0 25 15,25 0-15,-25 0 16,25 0-16,-1 25 16,1-25-16,-25 0 15,25-25-15,-1 25 16,1 0-16,-25 0 15,0-25-15,0 1 16,0 24-16,0 0 16,0-25-16,0 25 15,0 0-15,0 0 16,25 25-16,-25-25 16,0 0-16,0-50 15,24 50-15,-24 0 16,0-49-16,0 24 15,0-24-15,0 24 16,0 25-16,25-49 16,-25-1-16,0 26 15,0-26-15,0 1 16,0 0-16,0 24 31,25-24-31,-1 24 16,-24-24-16,0 24 15,0-24 1,49-25 62,-24 0-62,24 0-1,1 0 1,-1 0-16,0 0 16,-24 0-16,49-25 15,-25 25-15,1 0 16,24 0-16,-25 0 16,0 0-16,25-25 15,0 1-15,0-1 16,0 25-16,-24 0 15,24-25-15,0 25 16,0 0-16,0 0 16,-1 0-16,26 0 15,0-24-15,49-1 16,-25 25-16,0 0 16,-49 0-1,0 0-15,0 0 16,25-25-16,-25 25 15,0 0-15,49-24 16,-49 24-16,25-25 16,-25 25-16,49 0 15,-24 0-15,-1 0 16,-48-25-16,24 25 16,0 0-16,24 0 15,1 0-15,24 0 16,1 0-16,-1 0 15,25-24-15,-74 24 16,49 0-16,-74 0 16,1 0-16,24-25 15,-25 25-15,-24 0 16,-1 0-16,1 0 16,0 0-16,-1 0 15,26 0-15,-1-25 16,0 25-16,-24 0 15,0 0 1,49 0-16,0 0 16,-25 0-16,-24 0 15,-1 0-15,26 0 16,-1 0-16,25 0 16,-50 0-16,1 0 15,0 0 1,-1 0-16,-24-24 125,-24-26-125,-1 1 15,0-99-15,-24 50 16,49-26-16,0 1 16,0 0-16,-25-25 15,25 24-15,0-48 16,-24-26-16,24 75 16,-49-123-16,49 147 15,-25-74 1,-24-24-16,24 24 15,0 75-15,25-26 16,0 1-16,-24 49 16,24-74-16,-25 50 15,25 73-15,0-49 16,-25 0-16,25 49 16,0-49-16,0 50 15,-24-1-15,24-24 16,0-1-16,0 26 15,-25-50-15,25 49 16,-25-24-16,25-1 16,0 26-16,-24-26 15,24 1-15,-25-25 16,25 49-16,0 1 16,0-50-16,-25 25 15,1-25-15,24 24 16,-25 1-16,25 0 15,0-25-15,0 0 16,0 24-16,-49-48 16,49 24-16,0 0 15,-25 0-15,25 24 16,-25-48-16,25 73 16,0-74-1,0 75-15,0-50 16,0 24-16,0-23 15,0 23-15,0 1 16,0 0-16,0-1 16,0-48-1,0 48-15,0 1 16,0 0-16,0 24 16,0-24-16,0-1 15,0 1-15,0 24 16,0-24-16,0-25 15,0 49-15,0-24 16,0 24-16,0 1 16,0-26-16,0 1 15,0 24 1,0 1 0,-49 24 187,-25 0-203,0 24 15,-25-24-15,-24 50 16,24-1-16,-24-24 16,0 24-16,0-24 15,49 24-15,-25 0 16,0-24-16,25 0 15,-24 24-15,24-24 16,-25-25-16,-123 123 16,99-98-1,49-1-15,-74 1 16,49 24-16,-49 1 16,-24-1-1,-1 0-15,50-49 16,-25 50-16,-25-50 15,25 49-15,25-24 16,-25-1-16,25 1 16,-1-25-16,1 25 15,-25-1-15,0 1 16,49-25-16,-24 49 16,49-49-16,0 0 15,0 49-15,25-49 16,0 0-16,-25 0 15,0 25-15,49-25 16,-49 0-16,25 0 16,24 0-1,-24 0-15,24 0 16,0 0 0,1 0-1,-26-25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744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897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147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17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0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548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427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2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760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74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71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15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751E6-C5FD-4B73-9184-A2F99904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Microsoft Office avec l’écran tactile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DBE5D19-B463-404D-8A96-F3FFF4FEB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33" y="2204255"/>
            <a:ext cx="5447792" cy="32716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326ACE-DFF0-4778-8C6B-74FF4251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806" y="3429000"/>
            <a:ext cx="5243061" cy="6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751E6-C5FD-4B73-9184-A2F99904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Powerpoint en mode diaporama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B87001-8377-4F4B-9E83-A44B75E38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Naviguer entre les diapositives  </a:t>
            </a:r>
            <a:r>
              <a:rPr lang="fr-FR" dirty="0" err="1"/>
              <a:t>powerpoint</a:t>
            </a:r>
            <a:r>
              <a:rPr lang="fr-FR" dirty="0"/>
              <a:t> </a:t>
            </a:r>
          </a:p>
          <a:p>
            <a:r>
              <a:rPr lang="fr-FR" dirty="0"/>
              <a:t>Annotation sur diaporama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CC2D8E-3C3E-460D-9BBB-724639EDE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2" t="741" r="63958" b="77407"/>
          <a:stretch/>
        </p:blipFill>
        <p:spPr>
          <a:xfrm>
            <a:off x="1089407" y="3429000"/>
            <a:ext cx="3886200" cy="2247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BF4825-BA36-4637-8D0F-8B681692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54" y="2948524"/>
            <a:ext cx="3886200" cy="30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8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/>
              <a:t>Passer</a:t>
            </a:r>
            <a:r>
              <a:rPr lang="es-ES_tradnl" dirty="0"/>
              <a:t> de </a:t>
            </a:r>
            <a:r>
              <a:rPr lang="es-ES_tradnl" dirty="0" err="1"/>
              <a:t>diapositive</a:t>
            </a:r>
            <a:r>
              <a:rPr lang="es-ES_tradnl" dirty="0"/>
              <a:t> en </a:t>
            </a:r>
            <a:r>
              <a:rPr lang="es-ES_tradnl" dirty="0" err="1"/>
              <a:t>diapositive</a:t>
            </a:r>
            <a:r>
              <a:rPr lang="es-ES_tradnl" dirty="0"/>
              <a:t> </a:t>
            </a:r>
            <a:r>
              <a:rPr lang="es-ES_tradnl" dirty="0" err="1"/>
              <a:t>ou</a:t>
            </a:r>
            <a:r>
              <a:rPr lang="es-ES_tradnl" dirty="0"/>
              <a:t> faire </a:t>
            </a:r>
            <a:r>
              <a:rPr lang="es-ES_tradnl" dirty="0" err="1"/>
              <a:t>appaitre</a:t>
            </a:r>
            <a:r>
              <a:rPr lang="es-ES_tradnl" dirty="0"/>
              <a:t> les </a:t>
            </a:r>
            <a:r>
              <a:rPr lang="es-ES_tradnl" dirty="0" err="1"/>
              <a:t>animations</a:t>
            </a:r>
            <a:endParaRPr lang="es-ES_tradnl" dirty="0"/>
          </a:p>
        </p:txBody>
      </p:sp>
      <p:pic>
        <p:nvPicPr>
          <p:cNvPr id="1028" name="Picture 4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6" y="46971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96000" y="3903717"/>
            <a:ext cx="158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/>
              <a:t>Parfait</a:t>
            </a:r>
            <a:r>
              <a:rPr lang="es-ES_tradnl" sz="3200" dirty="0"/>
              <a:t>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87099" y="2557675"/>
            <a:ext cx="170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/>
              <a:t>Continuons</a:t>
            </a:r>
            <a:endParaRPr lang="es-ES_tradnl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61846" y="2480988"/>
            <a:ext cx="381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/>
              <a:t>Suivant</a:t>
            </a:r>
            <a:endParaRPr lang="es-ES_tradnl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461846" y="5449557"/>
            <a:ext cx="281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Précédent</a:t>
            </a:r>
            <a:endParaRPr lang="fr-FR" dirty="0"/>
          </a:p>
        </p:txBody>
      </p:sp>
      <p:pic>
        <p:nvPicPr>
          <p:cNvPr id="11" name="Picture 4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562" y="1836007"/>
            <a:ext cx="198728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7EAEF4-12DE-4056-9277-AB94A464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529" y="981476"/>
            <a:ext cx="2021894" cy="15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/>
              <a:t>Avoir</a:t>
            </a:r>
            <a:r>
              <a:rPr lang="es-ES_tradnl" dirty="0"/>
              <a:t> une </a:t>
            </a:r>
            <a:r>
              <a:rPr lang="es-ES_tradnl" dirty="0" err="1"/>
              <a:t>vue</a:t>
            </a:r>
            <a:r>
              <a:rPr lang="es-ES_tradnl" dirty="0"/>
              <a:t> </a:t>
            </a:r>
            <a:r>
              <a:rPr lang="es-ES_tradnl" dirty="0" err="1"/>
              <a:t>d’ensemble</a:t>
            </a:r>
            <a:r>
              <a:rPr lang="es-ES_tradnl" dirty="0"/>
              <a:t> sur </a:t>
            </a:r>
            <a:r>
              <a:rPr lang="es-ES_tradnl" dirty="0" err="1"/>
              <a:t>toutes</a:t>
            </a:r>
            <a:r>
              <a:rPr lang="es-ES_tradnl" dirty="0"/>
              <a:t> les </a:t>
            </a:r>
            <a:r>
              <a:rPr lang="es-ES_tradnl" dirty="0" err="1"/>
              <a:t>diapositives</a:t>
            </a:r>
            <a:endParaRPr lang="es-ES_tradnl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654" y="2640996"/>
            <a:ext cx="4063878" cy="26896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532" y="2189366"/>
            <a:ext cx="6387400" cy="35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D41EF-EA6F-4FC5-A15F-F9A8AABA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Annotation dans Powerpoint / Diaporama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A53EB-AFFF-4A33-9620-77D11E39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Dans le diaporama l’annotation se lance avec une barre d’outil « fantôme », affichée avec un simple clic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arrêter les annotations se placer en mode « gomme »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8781A6-BF80-4EF5-B7F2-710166901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57" y="2866996"/>
            <a:ext cx="2629035" cy="112400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33ECA7-2BD4-4025-A32A-FC161B8C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995" y="5179520"/>
            <a:ext cx="3107981" cy="15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1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751E6-C5FD-4B73-9184-A2F99904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Annotations dans les outils office 360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B87001-8377-4F4B-9E83-A44B75E38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Afficher l’onglet « dessin » , Aller dans Accueil -&gt; Option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Options du ruban dessin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BF94BC-C4ED-4EE6-8FB4-4A37AD82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0" y="5001524"/>
            <a:ext cx="7706627" cy="157163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CAEB86-BB76-4B9B-AA11-75185F4A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0" y="2218978"/>
            <a:ext cx="6096000" cy="20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2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Transformer des prises manuscrites en formes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300" t="6397" r="46748" b="83402"/>
          <a:stretch/>
        </p:blipFill>
        <p:spPr>
          <a:xfrm>
            <a:off x="4981776" y="4386037"/>
            <a:ext cx="2423601" cy="15535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3937" y="2206957"/>
            <a:ext cx="2179080" cy="2179080"/>
          </a:xfrm>
          <a:prstGeom prst="rect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cre 7"/>
              <p14:cNvContentPartPr/>
              <p14:nvPr/>
            </p14:nvContentPartPr>
            <p14:xfrm>
              <a:off x="2476737" y="2093377"/>
              <a:ext cx="2166480" cy="2406240"/>
            </p14:xfrm>
          </p:contentPart>
        </mc:Choice>
        <mc:Fallback xmlns="">
          <p:pic>
            <p:nvPicPr>
              <p:cNvPr id="8" name="Encre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8457" y="2085097"/>
                <a:ext cx="2183040" cy="24228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Flèche droite 8"/>
          <p:cNvSpPr/>
          <p:nvPr/>
        </p:nvSpPr>
        <p:spPr>
          <a:xfrm>
            <a:off x="5450755" y="2993333"/>
            <a:ext cx="1661997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154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614" y="365125"/>
            <a:ext cx="11238186" cy="1325563"/>
          </a:xfrm>
        </p:spPr>
        <p:txBody>
          <a:bodyPr/>
          <a:lstStyle/>
          <a:p>
            <a:pPr algn="ctr"/>
            <a:r>
              <a:rPr lang="es-ES_tradnl" dirty="0" err="1"/>
              <a:t>Lancer</a:t>
            </a:r>
            <a:r>
              <a:rPr lang="es-ES_tradnl" dirty="0"/>
              <a:t> les des </a:t>
            </a:r>
            <a:r>
              <a:rPr lang="es-ES_tradnl" dirty="0" err="1"/>
              <a:t>annotations</a:t>
            </a:r>
            <a:r>
              <a:rPr lang="es-ES_tradnl" dirty="0"/>
              <a:t> (office 2013)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4" t="-489" r="34653" b="83482"/>
          <a:stretch/>
        </p:blipFill>
        <p:spPr>
          <a:xfrm>
            <a:off x="2485747" y="1690688"/>
            <a:ext cx="7018027" cy="13821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767309" y="1997477"/>
            <a:ext cx="861134" cy="4083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522563" y="2263806"/>
            <a:ext cx="981211" cy="9055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171" r="41893" b="81876"/>
          <a:stretch/>
        </p:blipFill>
        <p:spPr>
          <a:xfrm>
            <a:off x="2419393" y="3551068"/>
            <a:ext cx="7084381" cy="12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4494AD5-C02C-4B3D-9940-1674D202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FR" sz="8000">
                <a:solidFill>
                  <a:srgbClr val="C00000"/>
                </a:solidFill>
              </a:rPr>
              <a:t>INTERRO SURPRISE !!</a:t>
            </a:r>
            <a:endParaRPr lang="fr-FR" sz="8000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B957B11-841A-470F-8E58-0A97072F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Powerpoint gère deux types d’annotations, les annotations en mode édition  et les annotations sur les slides en affichage _______________.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Avec les dernières versions de Office, les annotations se  déclenchent à partir de l’onglet ______________.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987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150</Words>
  <Application>Microsoft Office PowerPoint</Application>
  <PresentationFormat>Grand écran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Microsoft Office avec l’écran tactile</vt:lpstr>
      <vt:lpstr>Powerpoint en mode diaporama</vt:lpstr>
      <vt:lpstr>Passer de diapositive en diapositive ou faire appaitre les animations</vt:lpstr>
      <vt:lpstr>Avoir une vue d’ensemble sur toutes les diapositives</vt:lpstr>
      <vt:lpstr>Annotation dans Powerpoint / Diaporama</vt:lpstr>
      <vt:lpstr>Annotations dans les outils office 360</vt:lpstr>
      <vt:lpstr>Transformer des prises manuscrites en formes</vt:lpstr>
      <vt:lpstr>Lancer les des annotations (office 2013)</vt:lpstr>
      <vt:lpstr>INTERRO SURPRISE 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la souris avec le mode tactile sur Windows 10</dc:title>
  <dc:creator>Justine Varon</dc:creator>
  <cp:lastModifiedBy>Pauline Ahumada</cp:lastModifiedBy>
  <cp:revision>40</cp:revision>
  <dcterms:created xsi:type="dcterms:W3CDTF">2018-04-18T08:21:22Z</dcterms:created>
  <dcterms:modified xsi:type="dcterms:W3CDTF">2020-08-31T10:38:58Z</dcterms:modified>
</cp:coreProperties>
</file>