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A82A8-5AB8-11CC-617E-24C47982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FB1030-21AC-2AEA-280A-B1737E52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244A-25DA-4158-B305-B932A190799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A719B9-F9D4-2FB7-05DB-80C83787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A8A4FD-B062-BAEA-F7A5-85883279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66DB-937E-4128-B797-377579AD1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6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4941A2-6C75-D04F-A6CD-C24F0116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DC0945-4F5C-C501-D0A5-5CB471692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E4ABD0-1E44-9142-D54D-64DF7DE9D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244A-25DA-4158-B305-B932A190799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04A7CD-82EA-93F3-9D03-DA5C412A7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021654-F4E6-8A76-3F1B-971F8E1B8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66DB-937E-4128-B797-377579AD1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64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021987F-5EE0-85E5-8C20-4232FA21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EDE8D0-198B-D5D5-6AA0-2750EF435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BEA59F2-B4CF-CFD7-FBD3-19FB8D7A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1AAA34-4DB5-1CA8-ECE1-B9AD0A6D2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1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1EB7BFE-2794-5B38-E091-AC379081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E61A85-FBBC-1A86-9024-7E8FBD233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8A2F3F6-9A18-EB7B-F3EB-6E92B93E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0CBC74-C8BA-D2AA-D533-EBE98111F2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7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A1D16A8-BD7F-C831-2E42-B80EDE39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337DF3-6E9A-1781-3410-9838BBA97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9D9A1F5-91BB-3AB8-38C9-BDBD63B1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2ED334-5877-D43E-983F-B1161CA8D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B55CFE5-E988-8FA9-7968-D8B514DC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10989C-C89A-5B7F-C4D3-96C882597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8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4284A4E-D7CA-38E6-908F-E6CCA392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060C06-56F8-2029-A503-DC1DDCF41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0DE0FFC-B887-6963-AEC8-907A0FF5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BC53A2-A67C-F82B-031F-3CC0AD3931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E18733C-831A-6B2C-13E6-8671CB7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3B0FEF-4DBE-B6F6-4B33-95085765E4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0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6F0B593-B861-96AA-5149-78F38A75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DC1702-35BD-DC20-E586-64EFF71AD7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80D5189-E460-9E70-9795-A9DE5F3E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DDC9DE-6A69-4FEF-FFB3-4FA2FC7FDF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5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9FEA54F-8666-EF12-CA8B-98F93525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7D5891-B552-DE1B-3FDF-2DAA45A33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97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EASYPITCH EASYPITCH</dc:creator>
  <cp:lastModifiedBy>EASYPITCH EASYPITCH</cp:lastModifiedBy>
  <cp:revision>1</cp:revision>
  <dcterms:created xsi:type="dcterms:W3CDTF">2023-11-24T14:34:22Z</dcterms:created>
  <dcterms:modified xsi:type="dcterms:W3CDTF">2023-11-24T14:34:22Z</dcterms:modified>
</cp:coreProperties>
</file>